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8" r:id="rId2"/>
    <p:sldId id="261" r:id="rId3"/>
    <p:sldId id="262" r:id="rId4"/>
    <p:sldId id="263" r:id="rId5"/>
    <p:sldId id="276" r:id="rId6"/>
    <p:sldId id="277" r:id="rId7"/>
    <p:sldId id="264" r:id="rId8"/>
    <p:sldId id="272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>
        <p:scale>
          <a:sx n="100" d="100"/>
          <a:sy n="100" d="100"/>
        </p:scale>
        <p:origin x="-8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04768153980749E-2"/>
          <c:y val="4.8611111111111112E-2"/>
          <c:w val="0.53055555555555556"/>
          <c:h val="0.8842592592592593"/>
        </c:manualLayout>
      </c:layout>
      <c:doughnut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индексы!$C$152:$C$160</c:f>
              <c:strCache>
                <c:ptCount val="9"/>
                <c:pt idx="0">
                  <c:v>Нефтегазовая отрасль</c:v>
                </c:pt>
                <c:pt idx="1">
                  <c:v>Химическая промышленность</c:v>
                </c:pt>
                <c:pt idx="2">
                  <c:v>Атомная энергетика</c:v>
                </c:pt>
                <c:pt idx="3">
                  <c:v>Тепловая энергетика</c:v>
                </c:pt>
                <c:pt idx="4">
                  <c:v>Судостроение</c:v>
                </c:pt>
                <c:pt idx="5">
                  <c:v>Металлургия</c:v>
                </c:pt>
                <c:pt idx="6">
                  <c:v>Пищевая промышленность</c:v>
                </c:pt>
                <c:pt idx="7">
                  <c:v>Строительная отрасль</c:v>
                </c:pt>
                <c:pt idx="8">
                  <c:v>Горно-рудная отрасль</c:v>
                </c:pt>
              </c:strCache>
            </c:strRef>
          </c:cat>
          <c:val>
            <c:numRef>
              <c:f>индексы!$B$152:$B$160</c:f>
              <c:numCache>
                <c:formatCode>0%</c:formatCode>
                <c:ptCount val="9"/>
                <c:pt idx="0">
                  <c:v>0.20998476173787567</c:v>
                </c:pt>
                <c:pt idx="1">
                  <c:v>6.8619043013604247E-2</c:v>
                </c:pt>
                <c:pt idx="2">
                  <c:v>1.1265472664912096E-2</c:v>
                </c:pt>
                <c:pt idx="3">
                  <c:v>3.9816832536308744E-2</c:v>
                </c:pt>
                <c:pt idx="4">
                  <c:v>1.3363495914247951E-2</c:v>
                </c:pt>
                <c:pt idx="5">
                  <c:v>0.17860563139998287</c:v>
                </c:pt>
                <c:pt idx="6">
                  <c:v>0.12458153272958458</c:v>
                </c:pt>
                <c:pt idx="7">
                  <c:v>0.13390861434891463</c:v>
                </c:pt>
                <c:pt idx="8">
                  <c:v>8.0500239892995346E-2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285100812681567"/>
          <c:y val="3.4733887430737825E-2"/>
          <c:w val="0.41489253064433956"/>
          <c:h val="0.930532225138524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'[Ёмкость рынка.xlsx]производство и цены'!$C$12:$F$12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'[Ёмкость рынка.xlsx]производство и цены'!$C$13:$F$13</c:f>
              <c:numCache>
                <c:formatCode>0%</c:formatCode>
                <c:ptCount val="4"/>
                <c:pt idx="0">
                  <c:v>1.0584747344871288</c:v>
                </c:pt>
                <c:pt idx="1">
                  <c:v>1.0694311235293541</c:v>
                </c:pt>
                <c:pt idx="2">
                  <c:v>1.0167806651011895</c:v>
                </c:pt>
                <c:pt idx="3">
                  <c:v>1.0331022693686749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58752"/>
        <c:axId val="44106304"/>
      </c:lineChart>
      <c:catAx>
        <c:axId val="4365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106304"/>
        <c:crosses val="autoZero"/>
        <c:auto val="1"/>
        <c:lblAlgn val="ctr"/>
        <c:lblOffset val="100"/>
        <c:noMultiLvlLbl val="0"/>
      </c:catAx>
      <c:valAx>
        <c:axId val="44106304"/>
        <c:scaling>
          <c:orientation val="minMax"/>
          <c:min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658752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'[Ёмкость рынка.xlsx]производство и цены'!$C$15:$G$15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'[Ёмкость рынка.xlsx]производство и цены'!$C$16:$G$16</c:f>
              <c:numCache>
                <c:formatCode>0%</c:formatCode>
                <c:ptCount val="5"/>
                <c:pt idx="0">
                  <c:v>1.0252407526197207</c:v>
                </c:pt>
                <c:pt idx="1">
                  <c:v>1.0174390590339002</c:v>
                </c:pt>
                <c:pt idx="2">
                  <c:v>1.0096967333796132</c:v>
                </c:pt>
                <c:pt idx="3">
                  <c:v>1.0020133238894</c:v>
                </c:pt>
                <c:pt idx="4">
                  <c:v>0.99438838223357962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53984"/>
        <c:axId val="44108032"/>
      </c:barChart>
      <c:catAx>
        <c:axId val="4375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108032"/>
        <c:crosses val="autoZero"/>
        <c:auto val="1"/>
        <c:lblAlgn val="ctr"/>
        <c:lblOffset val="100"/>
        <c:noMultiLvlLbl val="0"/>
      </c:catAx>
      <c:valAx>
        <c:axId val="44108032"/>
        <c:scaling>
          <c:orientation val="minMax"/>
          <c:max val="1.04"/>
          <c:min val="0.97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753984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C0EBD-F838-4F8E-8B0E-3A64ADB7CE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B5AA5B1-6B5E-4E55-87CA-7B165DBDB64C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Директор</a:t>
          </a:r>
        </a:p>
      </dgm:t>
    </dgm:pt>
    <dgm:pt modelId="{840880D6-35CB-424F-8D6A-847B31402D21}" type="parTrans" cxnId="{FA395A66-F718-46DB-9C2F-4B2EB165C31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FF3401F-615D-4488-B138-A1EC7C3ACC02}" type="sibTrans" cxnId="{FA395A66-F718-46DB-9C2F-4B2EB165C31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44B73B36-5C9C-4EC6-A406-33B7A4B58BD1}" type="asst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Главный бухгалтер</a:t>
          </a:r>
        </a:p>
      </dgm:t>
    </dgm:pt>
    <dgm:pt modelId="{B33E55DD-18A5-4E6F-A6EC-A3FB44452D36}" type="parTrans" cxnId="{42550C6E-BE98-4ECE-BF2A-D5E2268F3C4B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4069E149-FD74-4E50-AAF5-7E0E76B98741}" type="sibTrans" cxnId="{42550C6E-BE98-4ECE-BF2A-D5E2268F3C4B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C7444DA-330E-4630-90A0-95C7BB2F74DF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Коммерческий отдел</a:t>
          </a:r>
        </a:p>
      </dgm:t>
    </dgm:pt>
    <dgm:pt modelId="{DC0F626C-9285-4E4A-BD11-CFA8CD5121BC}" type="parTrans" cxnId="{35B8DB53-D028-4DE6-84E1-EF448461E783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F41EFED7-4366-4240-BEBF-46E78C1B8588}" type="sibTrans" cxnId="{35B8DB53-D028-4DE6-84E1-EF448461E783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58A89E3-4392-4FA8-8294-12A2AF661FB7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Производственный отдел</a:t>
          </a:r>
        </a:p>
      </dgm:t>
    </dgm:pt>
    <dgm:pt modelId="{D66196A8-7689-4B19-9F80-8913B2E31BBF}" type="parTrans" cxnId="{77E54D82-662A-463E-9438-6EEA8C5FD591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51F019E-0BDB-4C6A-8602-DDDC21D977BF}" type="sibTrans" cxnId="{77E54D82-662A-463E-9438-6EEA8C5FD591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E79B26A4-C08E-4EDF-926F-B7713B2497B9}">
      <dgm:prSet phldrT="[Текст]" custT="1"/>
      <dgm:spPr/>
      <dgm:t>
        <a:bodyPr/>
        <a:lstStyle/>
        <a:p>
          <a:pPr algn="ctr"/>
          <a:r>
            <a:rPr lang="ru-RU" sz="1300" b="0" i="0" u="none" dirty="0">
              <a:latin typeface="Times New Roman" pitchFamily="18" charset="0"/>
              <a:cs typeface="Times New Roman" pitchFamily="18" charset="0"/>
            </a:rPr>
            <a:t>Менеджер по продажам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CD23F033-CA68-482E-ADDA-786545641660}" type="parTrans" cxnId="{DF559B40-6F8F-4465-A93E-CA6D735764D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C774C77-C8AF-4621-96E7-548D36802733}" type="sibTrans" cxnId="{DF559B40-6F8F-4465-A93E-CA6D735764D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7334E71-A31E-45E3-A736-C57E4C08BB95}">
      <dgm:prSet custT="1"/>
      <dgm:spPr/>
      <dgm:t>
        <a:bodyPr/>
        <a:lstStyle/>
        <a:p>
          <a:pPr algn="ctr"/>
          <a:r>
            <a:rPr lang="ru-RU" sz="1300" b="0" i="0" u="none" dirty="0">
              <a:latin typeface="Times New Roman" pitchFamily="18" charset="0"/>
              <a:cs typeface="Times New Roman" pitchFamily="18" charset="0"/>
            </a:rPr>
            <a:t>Менеджер по тендерам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5A8CA03-67EB-4D34-A83B-D18FF28C590F}" type="parTrans" cxnId="{9C1B185D-FC85-4DFC-BC18-B1684CD0CF91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5765460E-72D0-4DE3-B206-44C5CD38CE10}" type="sibTrans" cxnId="{9C1B185D-FC85-4DFC-BC18-B1684CD0CF91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04B23B4A-3825-4F15-8CC3-1851084097F6}">
      <dgm:prSet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Менеджер по закупкам и ВЭД</a:t>
          </a:r>
        </a:p>
      </dgm:t>
    </dgm:pt>
    <dgm:pt modelId="{1EFA85D4-D8A5-42B6-BF16-B6DD08A763AB}" type="parTrans" cxnId="{631C9C4F-9448-44D4-89D4-F23D753A1A68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3ADBF5CD-AD4F-4630-8902-076CEA8F41C1}" type="sibTrans" cxnId="{631C9C4F-9448-44D4-89D4-F23D753A1A68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3F2D07D-6CC1-4FE1-9D6E-BE21B7D4E0DA}">
      <dgm:prSet phldrT="[Текст]" custT="1"/>
      <dgm:spPr/>
      <dgm:t>
        <a:bodyPr/>
        <a:lstStyle/>
        <a:p>
          <a:pPr algn="ctr"/>
          <a:r>
            <a:rPr lang="ru-RU" sz="1300" b="0" i="0" u="none" dirty="0">
              <a:latin typeface="Times New Roman" pitchFamily="18" charset="0"/>
              <a:cs typeface="Times New Roman" pitchFamily="18" charset="0"/>
            </a:rPr>
            <a:t>Инженер по </a:t>
          </a:r>
          <a:r>
            <a:rPr lang="ru-RU" sz="1300" b="0" i="0" u="none" dirty="0" smtClean="0">
              <a:latin typeface="Times New Roman" pitchFamily="18" charset="0"/>
              <a:cs typeface="Times New Roman" pitchFamily="18" charset="0"/>
            </a:rPr>
            <a:t>подбору </a:t>
          </a:r>
          <a:endParaRPr lang="ru-RU" sz="1300" b="0" i="0" u="none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300" b="0" i="0" u="none" dirty="0">
              <a:latin typeface="Times New Roman" pitchFamily="18" charset="0"/>
              <a:cs typeface="Times New Roman" pitchFamily="18" charset="0"/>
            </a:rPr>
            <a:t>и расчету насосов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298F733F-FFBD-4E72-8AC1-FE3FF7BDA741}" type="parTrans" cxnId="{DB9D3389-6802-41BA-A4C1-93AD458929CA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0F4DCC0-B88F-406E-8C32-AAB03E1E5AE6}" type="sibTrans" cxnId="{DB9D3389-6802-41BA-A4C1-93AD458929CA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5C2A11C-A367-4983-B34B-CA65100546E8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Инженер по проектам</a:t>
          </a:r>
        </a:p>
      </dgm:t>
    </dgm:pt>
    <dgm:pt modelId="{FDB02821-0A7F-4EBC-AD54-7E44A079E2D3}" type="parTrans" cxnId="{D68B2327-776A-4406-91E9-2158656DA295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EEEB7D14-58F7-4D14-BC34-EC96CE790E5A}" type="sibTrans" cxnId="{D68B2327-776A-4406-91E9-2158656DA295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62DC3472-993E-4ACE-9054-D0D5EC889236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Слесарь-сборщик</a:t>
          </a:r>
        </a:p>
      </dgm:t>
    </dgm:pt>
    <dgm:pt modelId="{D911EEE6-BAB6-4CAA-AE2A-9184495434CF}" type="parTrans" cxnId="{8953C95C-F01B-42BA-AEC4-279021D5DE36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EECE7E8-5164-4EA4-BC67-1072E637BE46}" type="sibTrans" cxnId="{8953C95C-F01B-42BA-AEC4-279021D5DE36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8B6F2A11-0F1E-4B7C-8B23-DF122E7730F3}">
      <dgm:prSet phldrT="[Текст]" custT="1"/>
      <dgm:spPr/>
      <dgm:t>
        <a:bodyPr/>
        <a:lstStyle/>
        <a:p>
          <a:pPr algn="ctr"/>
          <a:r>
            <a:rPr lang="ru-RU" sz="1300" dirty="0">
              <a:latin typeface="Times New Roman" pitchFamily="18" charset="0"/>
              <a:cs typeface="Times New Roman" pitchFamily="18" charset="0"/>
            </a:rPr>
            <a:t>Начальник склада - Комплектовщик</a:t>
          </a:r>
        </a:p>
      </dgm:t>
    </dgm:pt>
    <dgm:pt modelId="{F5BD7B06-11D2-4AFA-92C5-2CC61ABFF562}" type="parTrans" cxnId="{1122674E-7AEE-43B9-82E8-175AF738B0F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7707A2C4-84AA-477B-BABC-AF66BDA37797}" type="sibTrans" cxnId="{1122674E-7AEE-43B9-82E8-175AF738B0F0}">
      <dgm:prSet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FBF92B3C-6178-420D-A30C-48A8EF2C9A11}" type="pres">
      <dgm:prSet presAssocID="{A82C0EBD-F838-4F8E-8B0E-3A64ADB7C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52D067-2169-4E83-86C0-C061AD4AF1C4}" type="pres">
      <dgm:prSet presAssocID="{8B5AA5B1-6B5E-4E55-87CA-7B165DBDB64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2B1663B-CAFD-4D26-9791-DC0086520D38}" type="pres">
      <dgm:prSet presAssocID="{8B5AA5B1-6B5E-4E55-87CA-7B165DBDB64C}" presName="rootComposite1" presStyleCnt="0"/>
      <dgm:spPr/>
      <dgm:t>
        <a:bodyPr/>
        <a:lstStyle/>
        <a:p>
          <a:endParaRPr lang="ru-RU"/>
        </a:p>
      </dgm:t>
    </dgm:pt>
    <dgm:pt modelId="{5CA03C02-B16C-45C3-AE2A-87F159DD49F7}" type="pres">
      <dgm:prSet presAssocID="{8B5AA5B1-6B5E-4E55-87CA-7B165DBDB64C}" presName="rootText1" presStyleLbl="node0" presStyleIdx="0" presStyleCnt="1" custScaleX="699646" custScaleY="1267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1AE870-3D42-42EC-B994-C7F2B9B18467}" type="pres">
      <dgm:prSet presAssocID="{8B5AA5B1-6B5E-4E55-87CA-7B165DBDB6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0866C4-EB1F-4AD3-B656-57385BF5D928}" type="pres">
      <dgm:prSet presAssocID="{8B5AA5B1-6B5E-4E55-87CA-7B165DBDB64C}" presName="hierChild2" presStyleCnt="0"/>
      <dgm:spPr/>
      <dgm:t>
        <a:bodyPr/>
        <a:lstStyle/>
        <a:p>
          <a:endParaRPr lang="ru-RU"/>
        </a:p>
      </dgm:t>
    </dgm:pt>
    <dgm:pt modelId="{D7147018-CCB0-4BBD-9CD1-0CCBCFC4AB09}" type="pres">
      <dgm:prSet presAssocID="{DC0F626C-9285-4E4A-BD11-CFA8CD5121B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60C184A-CEA4-4254-9284-3BE6A1CA7AE4}" type="pres">
      <dgm:prSet presAssocID="{AC7444DA-330E-4630-90A0-95C7BB2F74D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AC9529C-17E5-4304-8C7F-415C91E010A9}" type="pres">
      <dgm:prSet presAssocID="{AC7444DA-330E-4630-90A0-95C7BB2F74DF}" presName="rootComposite" presStyleCnt="0"/>
      <dgm:spPr/>
      <dgm:t>
        <a:bodyPr/>
        <a:lstStyle/>
        <a:p>
          <a:endParaRPr lang="ru-RU"/>
        </a:p>
      </dgm:t>
    </dgm:pt>
    <dgm:pt modelId="{17A59F1C-3A0C-40E5-B4AD-FD22AF0A56B4}" type="pres">
      <dgm:prSet presAssocID="{AC7444DA-330E-4630-90A0-95C7BB2F74DF}" presName="rootText" presStyleLbl="node2" presStyleIdx="0" presStyleCnt="2" custScaleX="660462" custScaleY="1267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6326D00-082D-481A-BEC9-CED98E7AE6E6}" type="pres">
      <dgm:prSet presAssocID="{AC7444DA-330E-4630-90A0-95C7BB2F74DF}" presName="rootConnector" presStyleLbl="node2" presStyleIdx="0" presStyleCnt="2"/>
      <dgm:spPr/>
      <dgm:t>
        <a:bodyPr/>
        <a:lstStyle/>
        <a:p>
          <a:endParaRPr lang="ru-RU"/>
        </a:p>
      </dgm:t>
    </dgm:pt>
    <dgm:pt modelId="{1955D936-9533-425C-B2FA-F29B9888EBF1}" type="pres">
      <dgm:prSet presAssocID="{AC7444DA-330E-4630-90A0-95C7BB2F74DF}" presName="hierChild4" presStyleCnt="0"/>
      <dgm:spPr/>
      <dgm:t>
        <a:bodyPr/>
        <a:lstStyle/>
        <a:p>
          <a:endParaRPr lang="ru-RU"/>
        </a:p>
      </dgm:t>
    </dgm:pt>
    <dgm:pt modelId="{10C8ECD8-5A07-437C-A160-9AC1F18B5273}" type="pres">
      <dgm:prSet presAssocID="{CD23F033-CA68-482E-ADDA-786545641660}" presName="Name37" presStyleLbl="parChTrans1D3" presStyleIdx="0" presStyleCnt="7"/>
      <dgm:spPr/>
      <dgm:t>
        <a:bodyPr/>
        <a:lstStyle/>
        <a:p>
          <a:endParaRPr lang="ru-RU"/>
        </a:p>
      </dgm:t>
    </dgm:pt>
    <dgm:pt modelId="{A93AFB1A-EBC9-44ED-84C9-114C106F8D0A}" type="pres">
      <dgm:prSet presAssocID="{E79B26A4-C08E-4EDF-926F-B7713B2497B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7455F2B-0CFF-4D6C-92DF-45188F2F18D9}" type="pres">
      <dgm:prSet presAssocID="{E79B26A4-C08E-4EDF-926F-B7713B2497B9}" presName="rootComposite" presStyleCnt="0"/>
      <dgm:spPr/>
      <dgm:t>
        <a:bodyPr/>
        <a:lstStyle/>
        <a:p>
          <a:endParaRPr lang="ru-RU"/>
        </a:p>
      </dgm:t>
    </dgm:pt>
    <dgm:pt modelId="{AEE9ACA0-9DF7-4757-A8EC-1BF9E1E3B8B1}" type="pres">
      <dgm:prSet presAssocID="{E79B26A4-C08E-4EDF-926F-B7713B2497B9}" presName="rootText" presStyleLbl="node3" presStyleIdx="0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63A35E9-FE1D-4133-AACF-5E0DE536E7E7}" type="pres">
      <dgm:prSet presAssocID="{E79B26A4-C08E-4EDF-926F-B7713B2497B9}" presName="rootConnector" presStyleLbl="node3" presStyleIdx="0" presStyleCnt="7"/>
      <dgm:spPr/>
      <dgm:t>
        <a:bodyPr/>
        <a:lstStyle/>
        <a:p>
          <a:endParaRPr lang="ru-RU"/>
        </a:p>
      </dgm:t>
    </dgm:pt>
    <dgm:pt modelId="{F6A72A7B-3635-4DF8-B8DD-70907EE9186D}" type="pres">
      <dgm:prSet presAssocID="{E79B26A4-C08E-4EDF-926F-B7713B2497B9}" presName="hierChild4" presStyleCnt="0"/>
      <dgm:spPr/>
      <dgm:t>
        <a:bodyPr/>
        <a:lstStyle/>
        <a:p>
          <a:endParaRPr lang="ru-RU"/>
        </a:p>
      </dgm:t>
    </dgm:pt>
    <dgm:pt modelId="{F289DE57-EF70-477E-B286-3A66ADDDE6AC}" type="pres">
      <dgm:prSet presAssocID="{E79B26A4-C08E-4EDF-926F-B7713B2497B9}" presName="hierChild5" presStyleCnt="0"/>
      <dgm:spPr/>
      <dgm:t>
        <a:bodyPr/>
        <a:lstStyle/>
        <a:p>
          <a:endParaRPr lang="ru-RU"/>
        </a:p>
      </dgm:t>
    </dgm:pt>
    <dgm:pt modelId="{E65EBDDE-790A-4AAC-9F73-04BF67A27B88}" type="pres">
      <dgm:prSet presAssocID="{75A8CA03-67EB-4D34-A83B-D18FF28C590F}" presName="Name37" presStyleLbl="parChTrans1D3" presStyleIdx="1" presStyleCnt="7"/>
      <dgm:spPr/>
      <dgm:t>
        <a:bodyPr/>
        <a:lstStyle/>
        <a:p>
          <a:endParaRPr lang="ru-RU"/>
        </a:p>
      </dgm:t>
    </dgm:pt>
    <dgm:pt modelId="{4FEE03D3-D212-44A6-9C8B-7C6E999B99B9}" type="pres">
      <dgm:prSet presAssocID="{D7334E71-A31E-45E3-A736-C57E4C08BB9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1D4D90-C825-489B-B3C8-AD56DAF17C8F}" type="pres">
      <dgm:prSet presAssocID="{D7334E71-A31E-45E3-A736-C57E4C08BB95}" presName="rootComposite" presStyleCnt="0"/>
      <dgm:spPr/>
      <dgm:t>
        <a:bodyPr/>
        <a:lstStyle/>
        <a:p>
          <a:endParaRPr lang="ru-RU"/>
        </a:p>
      </dgm:t>
    </dgm:pt>
    <dgm:pt modelId="{833521FF-A49B-42AE-95A7-BC784E0FDE27}" type="pres">
      <dgm:prSet presAssocID="{D7334E71-A31E-45E3-A736-C57E4C08BB95}" presName="rootText" presStyleLbl="node3" presStyleIdx="1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8584F7-B8B7-4A8A-841C-BD973758B2D2}" type="pres">
      <dgm:prSet presAssocID="{D7334E71-A31E-45E3-A736-C57E4C08BB95}" presName="rootConnector" presStyleLbl="node3" presStyleIdx="1" presStyleCnt="7"/>
      <dgm:spPr/>
      <dgm:t>
        <a:bodyPr/>
        <a:lstStyle/>
        <a:p>
          <a:endParaRPr lang="ru-RU"/>
        </a:p>
      </dgm:t>
    </dgm:pt>
    <dgm:pt modelId="{6C410077-B4B1-4DAE-BDEC-3F5EF6803C4B}" type="pres">
      <dgm:prSet presAssocID="{D7334E71-A31E-45E3-A736-C57E4C08BB95}" presName="hierChild4" presStyleCnt="0"/>
      <dgm:spPr/>
      <dgm:t>
        <a:bodyPr/>
        <a:lstStyle/>
        <a:p>
          <a:endParaRPr lang="ru-RU"/>
        </a:p>
      </dgm:t>
    </dgm:pt>
    <dgm:pt modelId="{B294A599-9517-46E2-A200-41DE5D7E4813}" type="pres">
      <dgm:prSet presAssocID="{D7334E71-A31E-45E3-A736-C57E4C08BB95}" presName="hierChild5" presStyleCnt="0"/>
      <dgm:spPr/>
      <dgm:t>
        <a:bodyPr/>
        <a:lstStyle/>
        <a:p>
          <a:endParaRPr lang="ru-RU"/>
        </a:p>
      </dgm:t>
    </dgm:pt>
    <dgm:pt modelId="{948D822B-612E-4CAE-8CF4-5E0CCFB95E79}" type="pres">
      <dgm:prSet presAssocID="{1EFA85D4-D8A5-42B6-BF16-B6DD08A763AB}" presName="Name37" presStyleLbl="parChTrans1D3" presStyleIdx="2" presStyleCnt="7"/>
      <dgm:spPr/>
      <dgm:t>
        <a:bodyPr/>
        <a:lstStyle/>
        <a:p>
          <a:endParaRPr lang="ru-RU"/>
        </a:p>
      </dgm:t>
    </dgm:pt>
    <dgm:pt modelId="{A307A4D0-72EF-413C-9257-B5482E362F30}" type="pres">
      <dgm:prSet presAssocID="{04B23B4A-3825-4F15-8CC3-1851084097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DEEDE5-9273-466F-BD37-85A3301A1E70}" type="pres">
      <dgm:prSet presAssocID="{04B23B4A-3825-4F15-8CC3-1851084097F6}" presName="rootComposite" presStyleCnt="0"/>
      <dgm:spPr/>
      <dgm:t>
        <a:bodyPr/>
        <a:lstStyle/>
        <a:p>
          <a:endParaRPr lang="ru-RU"/>
        </a:p>
      </dgm:t>
    </dgm:pt>
    <dgm:pt modelId="{BF70D15F-F759-45C3-B75A-89381E4349D5}" type="pres">
      <dgm:prSet presAssocID="{04B23B4A-3825-4F15-8CC3-1851084097F6}" presName="rootText" presStyleLbl="node3" presStyleIdx="2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312B0DD-EF74-4641-B67B-273E57757085}" type="pres">
      <dgm:prSet presAssocID="{04B23B4A-3825-4F15-8CC3-1851084097F6}" presName="rootConnector" presStyleLbl="node3" presStyleIdx="2" presStyleCnt="7"/>
      <dgm:spPr/>
      <dgm:t>
        <a:bodyPr/>
        <a:lstStyle/>
        <a:p>
          <a:endParaRPr lang="ru-RU"/>
        </a:p>
      </dgm:t>
    </dgm:pt>
    <dgm:pt modelId="{C03F1021-8F7A-4892-82A1-46AB784A82F6}" type="pres">
      <dgm:prSet presAssocID="{04B23B4A-3825-4F15-8CC3-1851084097F6}" presName="hierChild4" presStyleCnt="0"/>
      <dgm:spPr/>
      <dgm:t>
        <a:bodyPr/>
        <a:lstStyle/>
        <a:p>
          <a:endParaRPr lang="ru-RU"/>
        </a:p>
      </dgm:t>
    </dgm:pt>
    <dgm:pt modelId="{B4847F6A-663D-467D-930F-BD52A6639E6C}" type="pres">
      <dgm:prSet presAssocID="{04B23B4A-3825-4F15-8CC3-1851084097F6}" presName="hierChild5" presStyleCnt="0"/>
      <dgm:spPr/>
      <dgm:t>
        <a:bodyPr/>
        <a:lstStyle/>
        <a:p>
          <a:endParaRPr lang="ru-RU"/>
        </a:p>
      </dgm:t>
    </dgm:pt>
    <dgm:pt modelId="{E7AD076B-921E-47EC-A137-177067D9EAC3}" type="pres">
      <dgm:prSet presAssocID="{AC7444DA-330E-4630-90A0-95C7BB2F74DF}" presName="hierChild5" presStyleCnt="0"/>
      <dgm:spPr/>
      <dgm:t>
        <a:bodyPr/>
        <a:lstStyle/>
        <a:p>
          <a:endParaRPr lang="ru-RU"/>
        </a:p>
      </dgm:t>
    </dgm:pt>
    <dgm:pt modelId="{E23386A4-E476-4A10-9FBD-0274DD29EB5E}" type="pres">
      <dgm:prSet presAssocID="{D66196A8-7689-4B19-9F80-8913B2E31BB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999D799-5094-41FE-BFF3-72BD59FDBC53}" type="pres">
      <dgm:prSet presAssocID="{358A89E3-4392-4FA8-8294-12A2AF661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4F1014-0872-441D-A04D-98A039FB87EF}" type="pres">
      <dgm:prSet presAssocID="{358A89E3-4392-4FA8-8294-12A2AF661FB7}" presName="rootComposite" presStyleCnt="0"/>
      <dgm:spPr/>
      <dgm:t>
        <a:bodyPr/>
        <a:lstStyle/>
        <a:p>
          <a:endParaRPr lang="ru-RU"/>
        </a:p>
      </dgm:t>
    </dgm:pt>
    <dgm:pt modelId="{1F72414E-18CE-4528-A38D-8CD6041DD7E2}" type="pres">
      <dgm:prSet presAssocID="{358A89E3-4392-4FA8-8294-12A2AF661FB7}" presName="rootText" presStyleLbl="node2" presStyleIdx="1" presStyleCnt="2" custScaleX="660462" custScaleY="1267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73EAB62-C60D-4A5E-B881-6FF06D657CD3}" type="pres">
      <dgm:prSet presAssocID="{358A89E3-4392-4FA8-8294-12A2AF661F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26653FA2-207C-4550-84DC-5D3F05B145CC}" type="pres">
      <dgm:prSet presAssocID="{358A89E3-4392-4FA8-8294-12A2AF661FB7}" presName="hierChild4" presStyleCnt="0"/>
      <dgm:spPr/>
      <dgm:t>
        <a:bodyPr/>
        <a:lstStyle/>
        <a:p>
          <a:endParaRPr lang="ru-RU"/>
        </a:p>
      </dgm:t>
    </dgm:pt>
    <dgm:pt modelId="{8CD30B09-48AA-435B-9490-2892178637C4}" type="pres">
      <dgm:prSet presAssocID="{298F733F-FFBD-4E72-8AC1-FE3FF7BDA741}" presName="Name37" presStyleLbl="parChTrans1D3" presStyleIdx="3" presStyleCnt="7"/>
      <dgm:spPr/>
      <dgm:t>
        <a:bodyPr/>
        <a:lstStyle/>
        <a:p>
          <a:endParaRPr lang="ru-RU"/>
        </a:p>
      </dgm:t>
    </dgm:pt>
    <dgm:pt modelId="{CBCEB931-79ED-42F2-AEDA-188319B63B61}" type="pres">
      <dgm:prSet presAssocID="{73F2D07D-6CC1-4FE1-9D6E-BE21B7D4E0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E5B28D-B4B7-4AA9-B0B4-F87AF254F99A}" type="pres">
      <dgm:prSet presAssocID="{73F2D07D-6CC1-4FE1-9D6E-BE21B7D4E0DA}" presName="rootComposite" presStyleCnt="0"/>
      <dgm:spPr/>
      <dgm:t>
        <a:bodyPr/>
        <a:lstStyle/>
        <a:p>
          <a:endParaRPr lang="ru-RU"/>
        </a:p>
      </dgm:t>
    </dgm:pt>
    <dgm:pt modelId="{A46254B8-2C89-4B58-B5A6-79594EE7A540}" type="pres">
      <dgm:prSet presAssocID="{73F2D07D-6CC1-4FE1-9D6E-BE21B7D4E0DA}" presName="rootText" presStyleLbl="node3" presStyleIdx="3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B49B506-7960-47EA-80DB-9C559BF441E2}" type="pres">
      <dgm:prSet presAssocID="{73F2D07D-6CC1-4FE1-9D6E-BE21B7D4E0DA}" presName="rootConnector" presStyleLbl="node3" presStyleIdx="3" presStyleCnt="7"/>
      <dgm:spPr/>
      <dgm:t>
        <a:bodyPr/>
        <a:lstStyle/>
        <a:p>
          <a:endParaRPr lang="ru-RU"/>
        </a:p>
      </dgm:t>
    </dgm:pt>
    <dgm:pt modelId="{8B7B7F89-BF28-4157-8043-4487B9AC2CB1}" type="pres">
      <dgm:prSet presAssocID="{73F2D07D-6CC1-4FE1-9D6E-BE21B7D4E0DA}" presName="hierChild4" presStyleCnt="0"/>
      <dgm:spPr/>
      <dgm:t>
        <a:bodyPr/>
        <a:lstStyle/>
        <a:p>
          <a:endParaRPr lang="ru-RU"/>
        </a:p>
      </dgm:t>
    </dgm:pt>
    <dgm:pt modelId="{FB67902F-B691-4A50-80A3-47E184F4B078}" type="pres">
      <dgm:prSet presAssocID="{73F2D07D-6CC1-4FE1-9D6E-BE21B7D4E0DA}" presName="hierChild5" presStyleCnt="0"/>
      <dgm:spPr/>
      <dgm:t>
        <a:bodyPr/>
        <a:lstStyle/>
        <a:p>
          <a:endParaRPr lang="ru-RU"/>
        </a:p>
      </dgm:t>
    </dgm:pt>
    <dgm:pt modelId="{10DF0ABC-97D3-4060-8526-197785CD3EFB}" type="pres">
      <dgm:prSet presAssocID="{FDB02821-0A7F-4EBC-AD54-7E44A079E2D3}" presName="Name37" presStyleLbl="parChTrans1D3" presStyleIdx="4" presStyleCnt="7"/>
      <dgm:spPr/>
      <dgm:t>
        <a:bodyPr/>
        <a:lstStyle/>
        <a:p>
          <a:endParaRPr lang="ru-RU"/>
        </a:p>
      </dgm:t>
    </dgm:pt>
    <dgm:pt modelId="{2C3A10E3-35B7-4CE1-88DE-5F6A5A924FEE}" type="pres">
      <dgm:prSet presAssocID="{75C2A11C-A367-4983-B34B-CA65100546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94DF08A-2454-46A5-BCD7-DD95258663C4}" type="pres">
      <dgm:prSet presAssocID="{75C2A11C-A367-4983-B34B-CA65100546E8}" presName="rootComposite" presStyleCnt="0"/>
      <dgm:spPr/>
      <dgm:t>
        <a:bodyPr/>
        <a:lstStyle/>
        <a:p>
          <a:endParaRPr lang="ru-RU"/>
        </a:p>
      </dgm:t>
    </dgm:pt>
    <dgm:pt modelId="{0C946A88-EF32-43DD-81AE-E0ACFB1DD4B0}" type="pres">
      <dgm:prSet presAssocID="{75C2A11C-A367-4983-B34B-CA65100546E8}" presName="rootText" presStyleLbl="node3" presStyleIdx="4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23782C-8FAC-4EB4-9EE5-A0413227AD66}" type="pres">
      <dgm:prSet presAssocID="{75C2A11C-A367-4983-B34B-CA65100546E8}" presName="rootConnector" presStyleLbl="node3" presStyleIdx="4" presStyleCnt="7"/>
      <dgm:spPr/>
      <dgm:t>
        <a:bodyPr/>
        <a:lstStyle/>
        <a:p>
          <a:endParaRPr lang="ru-RU"/>
        </a:p>
      </dgm:t>
    </dgm:pt>
    <dgm:pt modelId="{2C9696A6-FF8C-4DD8-B07E-8B700F68A214}" type="pres">
      <dgm:prSet presAssocID="{75C2A11C-A367-4983-B34B-CA65100546E8}" presName="hierChild4" presStyleCnt="0"/>
      <dgm:spPr/>
      <dgm:t>
        <a:bodyPr/>
        <a:lstStyle/>
        <a:p>
          <a:endParaRPr lang="ru-RU"/>
        </a:p>
      </dgm:t>
    </dgm:pt>
    <dgm:pt modelId="{16E1D6B1-3D95-4561-9B1E-BC5561AF8087}" type="pres">
      <dgm:prSet presAssocID="{75C2A11C-A367-4983-B34B-CA65100546E8}" presName="hierChild5" presStyleCnt="0"/>
      <dgm:spPr/>
      <dgm:t>
        <a:bodyPr/>
        <a:lstStyle/>
        <a:p>
          <a:endParaRPr lang="ru-RU"/>
        </a:p>
      </dgm:t>
    </dgm:pt>
    <dgm:pt modelId="{BAF40DA6-99FD-421B-B227-617DEA988314}" type="pres">
      <dgm:prSet presAssocID="{D911EEE6-BAB6-4CAA-AE2A-9184495434CF}" presName="Name37" presStyleLbl="parChTrans1D3" presStyleIdx="5" presStyleCnt="7"/>
      <dgm:spPr/>
      <dgm:t>
        <a:bodyPr/>
        <a:lstStyle/>
        <a:p>
          <a:endParaRPr lang="ru-RU"/>
        </a:p>
      </dgm:t>
    </dgm:pt>
    <dgm:pt modelId="{99BF4487-E1EF-4985-8F44-708386CA2E43}" type="pres">
      <dgm:prSet presAssocID="{62DC3472-993E-4ACE-9054-D0D5EC88923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53E185C-8A49-46AB-A1C4-9C3A1A94044D}" type="pres">
      <dgm:prSet presAssocID="{62DC3472-993E-4ACE-9054-D0D5EC889236}" presName="rootComposite" presStyleCnt="0"/>
      <dgm:spPr/>
      <dgm:t>
        <a:bodyPr/>
        <a:lstStyle/>
        <a:p>
          <a:endParaRPr lang="ru-RU"/>
        </a:p>
      </dgm:t>
    </dgm:pt>
    <dgm:pt modelId="{5A06A871-D9B9-4A2D-A17D-D1317B708192}" type="pres">
      <dgm:prSet presAssocID="{62DC3472-993E-4ACE-9054-D0D5EC889236}" presName="rootText" presStyleLbl="node3" presStyleIdx="5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906B589-A59F-4DC3-99D8-A0CEF3A2E225}" type="pres">
      <dgm:prSet presAssocID="{62DC3472-993E-4ACE-9054-D0D5EC889236}" presName="rootConnector" presStyleLbl="node3" presStyleIdx="5" presStyleCnt="7"/>
      <dgm:spPr/>
      <dgm:t>
        <a:bodyPr/>
        <a:lstStyle/>
        <a:p>
          <a:endParaRPr lang="ru-RU"/>
        </a:p>
      </dgm:t>
    </dgm:pt>
    <dgm:pt modelId="{DEF7A47B-EF82-4006-B3E6-0D6094161FFE}" type="pres">
      <dgm:prSet presAssocID="{62DC3472-993E-4ACE-9054-D0D5EC889236}" presName="hierChild4" presStyleCnt="0"/>
      <dgm:spPr/>
      <dgm:t>
        <a:bodyPr/>
        <a:lstStyle/>
        <a:p>
          <a:endParaRPr lang="ru-RU"/>
        </a:p>
      </dgm:t>
    </dgm:pt>
    <dgm:pt modelId="{BCD0F0AB-9DBF-4E75-AB93-C5BA9870B190}" type="pres">
      <dgm:prSet presAssocID="{62DC3472-993E-4ACE-9054-D0D5EC889236}" presName="hierChild5" presStyleCnt="0"/>
      <dgm:spPr/>
      <dgm:t>
        <a:bodyPr/>
        <a:lstStyle/>
        <a:p>
          <a:endParaRPr lang="ru-RU"/>
        </a:p>
      </dgm:t>
    </dgm:pt>
    <dgm:pt modelId="{159B0F76-53B1-4C6B-BF03-06D0E1A2FF60}" type="pres">
      <dgm:prSet presAssocID="{F5BD7B06-11D2-4AFA-92C5-2CC61ABFF562}" presName="Name37" presStyleLbl="parChTrans1D3" presStyleIdx="6" presStyleCnt="7"/>
      <dgm:spPr/>
      <dgm:t>
        <a:bodyPr/>
        <a:lstStyle/>
        <a:p>
          <a:endParaRPr lang="ru-RU"/>
        </a:p>
      </dgm:t>
    </dgm:pt>
    <dgm:pt modelId="{96C4A962-9C08-4881-BE32-1660EBDA761F}" type="pres">
      <dgm:prSet presAssocID="{8B6F2A11-0F1E-4B7C-8B23-DF122E7730F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7DBE126-44E3-4269-B092-A41A169E9598}" type="pres">
      <dgm:prSet presAssocID="{8B6F2A11-0F1E-4B7C-8B23-DF122E7730F3}" presName="rootComposite" presStyleCnt="0"/>
      <dgm:spPr/>
      <dgm:t>
        <a:bodyPr/>
        <a:lstStyle/>
        <a:p>
          <a:endParaRPr lang="ru-RU"/>
        </a:p>
      </dgm:t>
    </dgm:pt>
    <dgm:pt modelId="{DE839635-A874-4C97-A8E0-BEE852D5A9D1}" type="pres">
      <dgm:prSet presAssocID="{8B6F2A11-0F1E-4B7C-8B23-DF122E7730F3}" presName="rootText" presStyleLbl="node3" presStyleIdx="6" presStyleCnt="7" custScaleX="562254" custScaleY="1355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0FDECE-31E2-4E46-9CD2-3BC983AFA9E7}" type="pres">
      <dgm:prSet presAssocID="{8B6F2A11-0F1E-4B7C-8B23-DF122E7730F3}" presName="rootConnector" presStyleLbl="node3" presStyleIdx="6" presStyleCnt="7"/>
      <dgm:spPr/>
      <dgm:t>
        <a:bodyPr/>
        <a:lstStyle/>
        <a:p>
          <a:endParaRPr lang="ru-RU"/>
        </a:p>
      </dgm:t>
    </dgm:pt>
    <dgm:pt modelId="{8B4C5E51-E5A5-45FE-A35C-DFFBAC939DE6}" type="pres">
      <dgm:prSet presAssocID="{8B6F2A11-0F1E-4B7C-8B23-DF122E7730F3}" presName="hierChild4" presStyleCnt="0"/>
      <dgm:spPr/>
      <dgm:t>
        <a:bodyPr/>
        <a:lstStyle/>
        <a:p>
          <a:endParaRPr lang="ru-RU"/>
        </a:p>
      </dgm:t>
    </dgm:pt>
    <dgm:pt modelId="{A08BE014-D613-4237-B0F7-17C3404A1DFB}" type="pres">
      <dgm:prSet presAssocID="{8B6F2A11-0F1E-4B7C-8B23-DF122E7730F3}" presName="hierChild5" presStyleCnt="0"/>
      <dgm:spPr/>
      <dgm:t>
        <a:bodyPr/>
        <a:lstStyle/>
        <a:p>
          <a:endParaRPr lang="ru-RU"/>
        </a:p>
      </dgm:t>
    </dgm:pt>
    <dgm:pt modelId="{C93DA9A6-4503-45EB-8F68-0BB005053679}" type="pres">
      <dgm:prSet presAssocID="{358A89E3-4392-4FA8-8294-12A2AF661FB7}" presName="hierChild5" presStyleCnt="0"/>
      <dgm:spPr/>
      <dgm:t>
        <a:bodyPr/>
        <a:lstStyle/>
        <a:p>
          <a:endParaRPr lang="ru-RU"/>
        </a:p>
      </dgm:t>
    </dgm:pt>
    <dgm:pt modelId="{854B387C-C9E2-4FFE-87D1-BF1003C522E7}" type="pres">
      <dgm:prSet presAssocID="{8B5AA5B1-6B5E-4E55-87CA-7B165DBDB64C}" presName="hierChild3" presStyleCnt="0"/>
      <dgm:spPr/>
      <dgm:t>
        <a:bodyPr/>
        <a:lstStyle/>
        <a:p>
          <a:endParaRPr lang="ru-RU"/>
        </a:p>
      </dgm:t>
    </dgm:pt>
    <dgm:pt modelId="{136F8C77-C3C1-4805-9D59-8C1CD5F32DED}" type="pres">
      <dgm:prSet presAssocID="{B33E55DD-18A5-4E6F-A6EC-A3FB44452D36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F02C62E9-85F4-4F94-8A09-17A29FF1D1F4}" type="pres">
      <dgm:prSet presAssocID="{44B73B36-5C9C-4EC6-A406-33B7A4B58BD1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7623C71-2C92-4E39-8E19-F5B805ACCF80}" type="pres">
      <dgm:prSet presAssocID="{44B73B36-5C9C-4EC6-A406-33B7A4B58BD1}" presName="rootComposite3" presStyleCnt="0"/>
      <dgm:spPr/>
      <dgm:t>
        <a:bodyPr/>
        <a:lstStyle/>
        <a:p>
          <a:endParaRPr lang="ru-RU"/>
        </a:p>
      </dgm:t>
    </dgm:pt>
    <dgm:pt modelId="{55A1EA49-DB33-4524-808F-2C163B029FC3}" type="pres">
      <dgm:prSet presAssocID="{44B73B36-5C9C-4EC6-A406-33B7A4B58BD1}" presName="rootText3" presStyleLbl="asst1" presStyleIdx="0" presStyleCnt="1" custScaleX="470289" custScaleY="1267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3D64F49-AC02-4FFD-978D-DB58F8EDB7E7}" type="pres">
      <dgm:prSet presAssocID="{44B73B36-5C9C-4EC6-A406-33B7A4B58BD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31E0A40-2698-49D2-829A-FA2F2E70E2EA}" type="pres">
      <dgm:prSet presAssocID="{44B73B36-5C9C-4EC6-A406-33B7A4B58BD1}" presName="hierChild6" presStyleCnt="0"/>
      <dgm:spPr/>
      <dgm:t>
        <a:bodyPr/>
        <a:lstStyle/>
        <a:p>
          <a:endParaRPr lang="ru-RU"/>
        </a:p>
      </dgm:t>
    </dgm:pt>
    <dgm:pt modelId="{009A6072-43A0-4D1C-ABAF-BE78B6690CBB}" type="pres">
      <dgm:prSet presAssocID="{44B73B36-5C9C-4EC6-A406-33B7A4B58BD1}" presName="hierChild7" presStyleCnt="0"/>
      <dgm:spPr/>
      <dgm:t>
        <a:bodyPr/>
        <a:lstStyle/>
        <a:p>
          <a:endParaRPr lang="ru-RU"/>
        </a:p>
      </dgm:t>
    </dgm:pt>
  </dgm:ptLst>
  <dgm:cxnLst>
    <dgm:cxn modelId="{3EEDF81C-9849-450A-BBD9-EA10674D13AC}" type="presOf" srcId="{62DC3472-993E-4ACE-9054-D0D5EC889236}" destId="{5A06A871-D9B9-4A2D-A17D-D1317B708192}" srcOrd="0" destOrd="0" presId="urn:microsoft.com/office/officeart/2005/8/layout/orgChart1"/>
    <dgm:cxn modelId="{8953C95C-F01B-42BA-AEC4-279021D5DE36}" srcId="{358A89E3-4392-4FA8-8294-12A2AF661FB7}" destId="{62DC3472-993E-4ACE-9054-D0D5EC889236}" srcOrd="2" destOrd="0" parTransId="{D911EEE6-BAB6-4CAA-AE2A-9184495434CF}" sibTransId="{2EECE7E8-5164-4EA4-BC67-1072E637BE46}"/>
    <dgm:cxn modelId="{DB9D3389-6802-41BA-A4C1-93AD458929CA}" srcId="{358A89E3-4392-4FA8-8294-12A2AF661FB7}" destId="{73F2D07D-6CC1-4FE1-9D6E-BE21B7D4E0DA}" srcOrd="0" destOrd="0" parTransId="{298F733F-FFBD-4E72-8AC1-FE3FF7BDA741}" sibTransId="{80F4DCC0-B88F-406E-8C32-AAB03E1E5AE6}"/>
    <dgm:cxn modelId="{0D1DCAA9-F925-4F88-B596-896A8E3B6B4E}" type="presOf" srcId="{A82C0EBD-F838-4F8E-8B0E-3A64ADB7CE24}" destId="{FBF92B3C-6178-420D-A30C-48A8EF2C9A11}" srcOrd="0" destOrd="0" presId="urn:microsoft.com/office/officeart/2005/8/layout/orgChart1"/>
    <dgm:cxn modelId="{631C9C4F-9448-44D4-89D4-F23D753A1A68}" srcId="{AC7444DA-330E-4630-90A0-95C7BB2F74DF}" destId="{04B23B4A-3825-4F15-8CC3-1851084097F6}" srcOrd="2" destOrd="0" parTransId="{1EFA85D4-D8A5-42B6-BF16-B6DD08A763AB}" sibTransId="{3ADBF5CD-AD4F-4630-8902-076CEA8F41C1}"/>
    <dgm:cxn modelId="{D68B2327-776A-4406-91E9-2158656DA295}" srcId="{358A89E3-4392-4FA8-8294-12A2AF661FB7}" destId="{75C2A11C-A367-4983-B34B-CA65100546E8}" srcOrd="1" destOrd="0" parTransId="{FDB02821-0A7F-4EBC-AD54-7E44A079E2D3}" sibTransId="{EEEB7D14-58F7-4D14-BC34-EC96CE790E5A}"/>
    <dgm:cxn modelId="{7DA18ECE-A997-4518-B43A-543B1DE66CD6}" type="presOf" srcId="{CD23F033-CA68-482E-ADDA-786545641660}" destId="{10C8ECD8-5A07-437C-A160-9AC1F18B5273}" srcOrd="0" destOrd="0" presId="urn:microsoft.com/office/officeart/2005/8/layout/orgChart1"/>
    <dgm:cxn modelId="{F31164D0-B29E-4E5B-95D1-256299394392}" type="presOf" srcId="{73F2D07D-6CC1-4FE1-9D6E-BE21B7D4E0DA}" destId="{A46254B8-2C89-4B58-B5A6-79594EE7A540}" srcOrd="0" destOrd="0" presId="urn:microsoft.com/office/officeart/2005/8/layout/orgChart1"/>
    <dgm:cxn modelId="{89835B5A-3803-4EBE-8446-C24257ABD99B}" type="presOf" srcId="{F5BD7B06-11D2-4AFA-92C5-2CC61ABFF562}" destId="{159B0F76-53B1-4C6B-BF03-06D0E1A2FF60}" srcOrd="0" destOrd="0" presId="urn:microsoft.com/office/officeart/2005/8/layout/orgChart1"/>
    <dgm:cxn modelId="{5E254590-D9DB-4F61-9E1B-D0E13838943D}" type="presOf" srcId="{75A8CA03-67EB-4D34-A83B-D18FF28C590F}" destId="{E65EBDDE-790A-4AAC-9F73-04BF67A27B88}" srcOrd="0" destOrd="0" presId="urn:microsoft.com/office/officeart/2005/8/layout/orgChart1"/>
    <dgm:cxn modelId="{432AE06C-F3E1-4BBD-9B71-34D7CA2DC117}" type="presOf" srcId="{D911EEE6-BAB6-4CAA-AE2A-9184495434CF}" destId="{BAF40DA6-99FD-421B-B227-617DEA988314}" srcOrd="0" destOrd="0" presId="urn:microsoft.com/office/officeart/2005/8/layout/orgChart1"/>
    <dgm:cxn modelId="{1122674E-7AEE-43B9-82E8-175AF738B0F0}" srcId="{358A89E3-4392-4FA8-8294-12A2AF661FB7}" destId="{8B6F2A11-0F1E-4B7C-8B23-DF122E7730F3}" srcOrd="3" destOrd="0" parTransId="{F5BD7B06-11D2-4AFA-92C5-2CC61ABFF562}" sibTransId="{7707A2C4-84AA-477B-BABC-AF66BDA37797}"/>
    <dgm:cxn modelId="{6578AF4B-D5D3-428F-B5B8-EC5B19350858}" type="presOf" srcId="{D7334E71-A31E-45E3-A736-C57E4C08BB95}" destId="{048584F7-B8B7-4A8A-841C-BD973758B2D2}" srcOrd="1" destOrd="0" presId="urn:microsoft.com/office/officeart/2005/8/layout/orgChart1"/>
    <dgm:cxn modelId="{F83BC391-52D7-4998-938D-9287EF6D71E1}" type="presOf" srcId="{75C2A11C-A367-4983-B34B-CA65100546E8}" destId="{7423782C-8FAC-4EB4-9EE5-A0413227AD66}" srcOrd="1" destOrd="0" presId="urn:microsoft.com/office/officeart/2005/8/layout/orgChart1"/>
    <dgm:cxn modelId="{B9337D39-A327-454F-96B0-A025DEA0F823}" type="presOf" srcId="{8B6F2A11-0F1E-4B7C-8B23-DF122E7730F3}" destId="{740FDECE-31E2-4E46-9CD2-3BC983AFA9E7}" srcOrd="1" destOrd="0" presId="urn:microsoft.com/office/officeart/2005/8/layout/orgChart1"/>
    <dgm:cxn modelId="{53AF23B3-A370-4E81-B198-17EE4BD4DC24}" type="presOf" srcId="{358A89E3-4392-4FA8-8294-12A2AF661FB7}" destId="{B73EAB62-C60D-4A5E-B881-6FF06D657CD3}" srcOrd="1" destOrd="0" presId="urn:microsoft.com/office/officeart/2005/8/layout/orgChart1"/>
    <dgm:cxn modelId="{5A7827D6-F65A-4742-B2EB-B26EC3B3C35F}" type="presOf" srcId="{358A89E3-4392-4FA8-8294-12A2AF661FB7}" destId="{1F72414E-18CE-4528-A38D-8CD6041DD7E2}" srcOrd="0" destOrd="0" presId="urn:microsoft.com/office/officeart/2005/8/layout/orgChart1"/>
    <dgm:cxn modelId="{9439F8BE-B0F6-4520-8451-A8E3255F9ACB}" type="presOf" srcId="{AC7444DA-330E-4630-90A0-95C7BB2F74DF}" destId="{86326D00-082D-481A-BEC9-CED98E7AE6E6}" srcOrd="1" destOrd="0" presId="urn:microsoft.com/office/officeart/2005/8/layout/orgChart1"/>
    <dgm:cxn modelId="{1895363D-EF6C-403B-891F-91CA05662929}" type="presOf" srcId="{D66196A8-7689-4B19-9F80-8913B2E31BBF}" destId="{E23386A4-E476-4A10-9FBD-0274DD29EB5E}" srcOrd="0" destOrd="0" presId="urn:microsoft.com/office/officeart/2005/8/layout/orgChart1"/>
    <dgm:cxn modelId="{E94A3F50-3995-47F0-ACE0-7C33479AB00C}" type="presOf" srcId="{04B23B4A-3825-4F15-8CC3-1851084097F6}" destId="{BF70D15F-F759-45C3-B75A-89381E4349D5}" srcOrd="0" destOrd="0" presId="urn:microsoft.com/office/officeart/2005/8/layout/orgChart1"/>
    <dgm:cxn modelId="{17C0E42C-C017-4B86-80D6-13EA2FB29246}" type="presOf" srcId="{75C2A11C-A367-4983-B34B-CA65100546E8}" destId="{0C946A88-EF32-43DD-81AE-E0ACFB1DD4B0}" srcOrd="0" destOrd="0" presId="urn:microsoft.com/office/officeart/2005/8/layout/orgChart1"/>
    <dgm:cxn modelId="{A0C39309-C052-4FAA-A9FB-65A1DDCDEAFB}" type="presOf" srcId="{AC7444DA-330E-4630-90A0-95C7BB2F74DF}" destId="{17A59F1C-3A0C-40E5-B4AD-FD22AF0A56B4}" srcOrd="0" destOrd="0" presId="urn:microsoft.com/office/officeart/2005/8/layout/orgChart1"/>
    <dgm:cxn modelId="{507B804F-889E-4103-82E8-063F10D661B0}" type="presOf" srcId="{D7334E71-A31E-45E3-A736-C57E4C08BB95}" destId="{833521FF-A49B-42AE-95A7-BC784E0FDE27}" srcOrd="0" destOrd="0" presId="urn:microsoft.com/office/officeart/2005/8/layout/orgChart1"/>
    <dgm:cxn modelId="{88B70B22-AD28-4A0B-A333-9C04FC5E0361}" type="presOf" srcId="{73F2D07D-6CC1-4FE1-9D6E-BE21B7D4E0DA}" destId="{CB49B506-7960-47EA-80DB-9C559BF441E2}" srcOrd="1" destOrd="0" presId="urn:microsoft.com/office/officeart/2005/8/layout/orgChart1"/>
    <dgm:cxn modelId="{CE6E7F1B-40FD-46D8-BAB7-9B096C1F4DED}" type="presOf" srcId="{04B23B4A-3825-4F15-8CC3-1851084097F6}" destId="{5312B0DD-EF74-4641-B67B-273E57757085}" srcOrd="1" destOrd="0" presId="urn:microsoft.com/office/officeart/2005/8/layout/orgChart1"/>
    <dgm:cxn modelId="{DF559B40-6F8F-4465-A93E-CA6D735764D0}" srcId="{AC7444DA-330E-4630-90A0-95C7BB2F74DF}" destId="{E79B26A4-C08E-4EDF-926F-B7713B2497B9}" srcOrd="0" destOrd="0" parTransId="{CD23F033-CA68-482E-ADDA-786545641660}" sibTransId="{0C774C77-C8AF-4621-96E7-548D36802733}"/>
    <dgm:cxn modelId="{C44A0E1C-1A90-42C4-AE6C-A32B1D7E30D5}" type="presOf" srcId="{DC0F626C-9285-4E4A-BD11-CFA8CD5121BC}" destId="{D7147018-CCB0-4BBD-9CD1-0CCBCFC4AB09}" srcOrd="0" destOrd="0" presId="urn:microsoft.com/office/officeart/2005/8/layout/orgChart1"/>
    <dgm:cxn modelId="{0DAF3E00-BF72-4501-BB7E-63F4A8C7306E}" type="presOf" srcId="{44B73B36-5C9C-4EC6-A406-33B7A4B58BD1}" destId="{55A1EA49-DB33-4524-808F-2C163B029FC3}" srcOrd="0" destOrd="0" presId="urn:microsoft.com/office/officeart/2005/8/layout/orgChart1"/>
    <dgm:cxn modelId="{A3CBEE68-2201-48EA-BBCB-604C43C3EEE2}" type="presOf" srcId="{44B73B36-5C9C-4EC6-A406-33B7A4B58BD1}" destId="{A3D64F49-AC02-4FFD-978D-DB58F8EDB7E7}" srcOrd="1" destOrd="0" presId="urn:microsoft.com/office/officeart/2005/8/layout/orgChart1"/>
    <dgm:cxn modelId="{631F6658-0164-46C0-B5F9-04995111D30E}" type="presOf" srcId="{FDB02821-0A7F-4EBC-AD54-7E44A079E2D3}" destId="{10DF0ABC-97D3-4060-8526-197785CD3EFB}" srcOrd="0" destOrd="0" presId="urn:microsoft.com/office/officeart/2005/8/layout/orgChart1"/>
    <dgm:cxn modelId="{C47547A7-5928-4FEB-AC2E-E207A0CB4D89}" type="presOf" srcId="{E79B26A4-C08E-4EDF-926F-B7713B2497B9}" destId="{AEE9ACA0-9DF7-4757-A8EC-1BF9E1E3B8B1}" srcOrd="0" destOrd="0" presId="urn:microsoft.com/office/officeart/2005/8/layout/orgChart1"/>
    <dgm:cxn modelId="{9C1B185D-FC85-4DFC-BC18-B1684CD0CF91}" srcId="{AC7444DA-330E-4630-90A0-95C7BB2F74DF}" destId="{D7334E71-A31E-45E3-A736-C57E4C08BB95}" srcOrd="1" destOrd="0" parTransId="{75A8CA03-67EB-4D34-A83B-D18FF28C590F}" sibTransId="{5765460E-72D0-4DE3-B206-44C5CD38CE10}"/>
    <dgm:cxn modelId="{2F97D6DD-F973-495E-9246-A2A7FD5DFD1F}" type="presOf" srcId="{8B6F2A11-0F1E-4B7C-8B23-DF122E7730F3}" destId="{DE839635-A874-4C97-A8E0-BEE852D5A9D1}" srcOrd="0" destOrd="0" presId="urn:microsoft.com/office/officeart/2005/8/layout/orgChart1"/>
    <dgm:cxn modelId="{FD85CB88-3779-42E3-AC5F-77D3F72443FB}" type="presOf" srcId="{E79B26A4-C08E-4EDF-926F-B7713B2497B9}" destId="{C63A35E9-FE1D-4133-AACF-5E0DE536E7E7}" srcOrd="1" destOrd="0" presId="urn:microsoft.com/office/officeart/2005/8/layout/orgChart1"/>
    <dgm:cxn modelId="{FA395A66-F718-46DB-9C2F-4B2EB165C310}" srcId="{A82C0EBD-F838-4F8E-8B0E-3A64ADB7CE24}" destId="{8B5AA5B1-6B5E-4E55-87CA-7B165DBDB64C}" srcOrd="0" destOrd="0" parTransId="{840880D6-35CB-424F-8D6A-847B31402D21}" sibTransId="{DFF3401F-615D-4488-B138-A1EC7C3ACC02}"/>
    <dgm:cxn modelId="{F296EDD1-F786-4049-AA94-E711106EFE1A}" type="presOf" srcId="{298F733F-FFBD-4E72-8AC1-FE3FF7BDA741}" destId="{8CD30B09-48AA-435B-9490-2892178637C4}" srcOrd="0" destOrd="0" presId="urn:microsoft.com/office/officeart/2005/8/layout/orgChart1"/>
    <dgm:cxn modelId="{2762D647-DA2A-47F6-92AB-1B6CE16D8431}" type="presOf" srcId="{8B5AA5B1-6B5E-4E55-87CA-7B165DBDB64C}" destId="{5CA03C02-B16C-45C3-AE2A-87F159DD49F7}" srcOrd="0" destOrd="0" presId="urn:microsoft.com/office/officeart/2005/8/layout/orgChart1"/>
    <dgm:cxn modelId="{549C28A9-9584-41FB-897D-564650D046E0}" type="presOf" srcId="{B33E55DD-18A5-4E6F-A6EC-A3FB44452D36}" destId="{136F8C77-C3C1-4805-9D59-8C1CD5F32DED}" srcOrd="0" destOrd="0" presId="urn:microsoft.com/office/officeart/2005/8/layout/orgChart1"/>
    <dgm:cxn modelId="{162E4854-EAC0-42BD-8836-00FCA3E09DA9}" type="presOf" srcId="{1EFA85D4-D8A5-42B6-BF16-B6DD08A763AB}" destId="{948D822B-612E-4CAE-8CF4-5E0CCFB95E79}" srcOrd="0" destOrd="0" presId="urn:microsoft.com/office/officeart/2005/8/layout/orgChart1"/>
    <dgm:cxn modelId="{7B66ED5E-623A-4A4A-949E-92BA9370A370}" type="presOf" srcId="{8B5AA5B1-6B5E-4E55-87CA-7B165DBDB64C}" destId="{5A1AE870-3D42-42EC-B994-C7F2B9B18467}" srcOrd="1" destOrd="0" presId="urn:microsoft.com/office/officeart/2005/8/layout/orgChart1"/>
    <dgm:cxn modelId="{77E54D82-662A-463E-9438-6EEA8C5FD591}" srcId="{8B5AA5B1-6B5E-4E55-87CA-7B165DBDB64C}" destId="{358A89E3-4392-4FA8-8294-12A2AF661FB7}" srcOrd="2" destOrd="0" parTransId="{D66196A8-7689-4B19-9F80-8913B2E31BBF}" sibTransId="{751F019E-0BDB-4C6A-8602-DDDC21D977BF}"/>
    <dgm:cxn modelId="{4C216E32-50E0-4D7A-9906-D3768A466968}" type="presOf" srcId="{62DC3472-993E-4ACE-9054-D0D5EC889236}" destId="{3906B589-A59F-4DC3-99D8-A0CEF3A2E225}" srcOrd="1" destOrd="0" presId="urn:microsoft.com/office/officeart/2005/8/layout/orgChart1"/>
    <dgm:cxn modelId="{35B8DB53-D028-4DE6-84E1-EF448461E783}" srcId="{8B5AA5B1-6B5E-4E55-87CA-7B165DBDB64C}" destId="{AC7444DA-330E-4630-90A0-95C7BB2F74DF}" srcOrd="1" destOrd="0" parTransId="{DC0F626C-9285-4E4A-BD11-CFA8CD5121BC}" sibTransId="{F41EFED7-4366-4240-BEBF-46E78C1B8588}"/>
    <dgm:cxn modelId="{42550C6E-BE98-4ECE-BF2A-D5E2268F3C4B}" srcId="{8B5AA5B1-6B5E-4E55-87CA-7B165DBDB64C}" destId="{44B73B36-5C9C-4EC6-A406-33B7A4B58BD1}" srcOrd="0" destOrd="0" parTransId="{B33E55DD-18A5-4E6F-A6EC-A3FB44452D36}" sibTransId="{4069E149-FD74-4E50-AAF5-7E0E76B98741}"/>
    <dgm:cxn modelId="{5B8C5B59-81BF-4BAA-BFBF-ADEBF00E4F0D}" type="presParOf" srcId="{FBF92B3C-6178-420D-A30C-48A8EF2C9A11}" destId="{8952D067-2169-4E83-86C0-C061AD4AF1C4}" srcOrd="0" destOrd="0" presId="urn:microsoft.com/office/officeart/2005/8/layout/orgChart1"/>
    <dgm:cxn modelId="{4C4C5101-1C37-4B46-9E04-CE97DEFCD0A5}" type="presParOf" srcId="{8952D067-2169-4E83-86C0-C061AD4AF1C4}" destId="{52B1663B-CAFD-4D26-9791-DC0086520D38}" srcOrd="0" destOrd="0" presId="urn:microsoft.com/office/officeart/2005/8/layout/orgChart1"/>
    <dgm:cxn modelId="{18FBEA4C-B484-4E6E-8D33-BA6BE38F2EB7}" type="presParOf" srcId="{52B1663B-CAFD-4D26-9791-DC0086520D38}" destId="{5CA03C02-B16C-45C3-AE2A-87F159DD49F7}" srcOrd="0" destOrd="0" presId="urn:microsoft.com/office/officeart/2005/8/layout/orgChart1"/>
    <dgm:cxn modelId="{371D6458-30D1-49AB-8C45-359938B3E022}" type="presParOf" srcId="{52B1663B-CAFD-4D26-9791-DC0086520D38}" destId="{5A1AE870-3D42-42EC-B994-C7F2B9B18467}" srcOrd="1" destOrd="0" presId="urn:microsoft.com/office/officeart/2005/8/layout/orgChart1"/>
    <dgm:cxn modelId="{C0F1320C-12E1-4DBA-881C-56CBBD1B1486}" type="presParOf" srcId="{8952D067-2169-4E83-86C0-C061AD4AF1C4}" destId="{F80866C4-EB1F-4AD3-B656-57385BF5D928}" srcOrd="1" destOrd="0" presId="urn:microsoft.com/office/officeart/2005/8/layout/orgChart1"/>
    <dgm:cxn modelId="{582E1718-25E7-43BF-8EA1-B2195804E90B}" type="presParOf" srcId="{F80866C4-EB1F-4AD3-B656-57385BF5D928}" destId="{D7147018-CCB0-4BBD-9CD1-0CCBCFC4AB09}" srcOrd="0" destOrd="0" presId="urn:microsoft.com/office/officeart/2005/8/layout/orgChart1"/>
    <dgm:cxn modelId="{5784AC7E-A928-4AF2-BD21-ECA1FB6011C6}" type="presParOf" srcId="{F80866C4-EB1F-4AD3-B656-57385BF5D928}" destId="{C60C184A-CEA4-4254-9284-3BE6A1CA7AE4}" srcOrd="1" destOrd="0" presId="urn:microsoft.com/office/officeart/2005/8/layout/orgChart1"/>
    <dgm:cxn modelId="{814EB4D0-86D4-49C3-A1DF-CE101DA06896}" type="presParOf" srcId="{C60C184A-CEA4-4254-9284-3BE6A1CA7AE4}" destId="{0AC9529C-17E5-4304-8C7F-415C91E010A9}" srcOrd="0" destOrd="0" presId="urn:microsoft.com/office/officeart/2005/8/layout/orgChart1"/>
    <dgm:cxn modelId="{A97796C7-BC3F-4B54-9F13-3BC5B7F73A3E}" type="presParOf" srcId="{0AC9529C-17E5-4304-8C7F-415C91E010A9}" destId="{17A59F1C-3A0C-40E5-B4AD-FD22AF0A56B4}" srcOrd="0" destOrd="0" presId="urn:microsoft.com/office/officeart/2005/8/layout/orgChart1"/>
    <dgm:cxn modelId="{3CAADFBC-EADF-40C2-8CA3-2F2516BB30BE}" type="presParOf" srcId="{0AC9529C-17E5-4304-8C7F-415C91E010A9}" destId="{86326D00-082D-481A-BEC9-CED98E7AE6E6}" srcOrd="1" destOrd="0" presId="urn:microsoft.com/office/officeart/2005/8/layout/orgChart1"/>
    <dgm:cxn modelId="{97BE3BB4-8DB0-41DB-8125-1BA0E2E4FC91}" type="presParOf" srcId="{C60C184A-CEA4-4254-9284-3BE6A1CA7AE4}" destId="{1955D936-9533-425C-B2FA-F29B9888EBF1}" srcOrd="1" destOrd="0" presId="urn:microsoft.com/office/officeart/2005/8/layout/orgChart1"/>
    <dgm:cxn modelId="{F5519A94-5711-454A-ACCF-419A30DD035E}" type="presParOf" srcId="{1955D936-9533-425C-B2FA-F29B9888EBF1}" destId="{10C8ECD8-5A07-437C-A160-9AC1F18B5273}" srcOrd="0" destOrd="0" presId="urn:microsoft.com/office/officeart/2005/8/layout/orgChart1"/>
    <dgm:cxn modelId="{C2814A76-F3E1-4294-ABAF-4E80132D3FC9}" type="presParOf" srcId="{1955D936-9533-425C-B2FA-F29B9888EBF1}" destId="{A93AFB1A-EBC9-44ED-84C9-114C106F8D0A}" srcOrd="1" destOrd="0" presId="urn:microsoft.com/office/officeart/2005/8/layout/orgChart1"/>
    <dgm:cxn modelId="{DBC48E8A-E807-46FA-A8A1-616F673A88B1}" type="presParOf" srcId="{A93AFB1A-EBC9-44ED-84C9-114C106F8D0A}" destId="{D7455F2B-0CFF-4D6C-92DF-45188F2F18D9}" srcOrd="0" destOrd="0" presId="urn:microsoft.com/office/officeart/2005/8/layout/orgChart1"/>
    <dgm:cxn modelId="{F40CB449-C69C-42C0-BF4E-EA58C491D173}" type="presParOf" srcId="{D7455F2B-0CFF-4D6C-92DF-45188F2F18D9}" destId="{AEE9ACA0-9DF7-4757-A8EC-1BF9E1E3B8B1}" srcOrd="0" destOrd="0" presId="urn:microsoft.com/office/officeart/2005/8/layout/orgChart1"/>
    <dgm:cxn modelId="{19EB9547-ECAD-4DCE-80AD-BFB9995E5444}" type="presParOf" srcId="{D7455F2B-0CFF-4D6C-92DF-45188F2F18D9}" destId="{C63A35E9-FE1D-4133-AACF-5E0DE536E7E7}" srcOrd="1" destOrd="0" presId="urn:microsoft.com/office/officeart/2005/8/layout/orgChart1"/>
    <dgm:cxn modelId="{DCF7E5D1-5522-42E3-AF71-8A1DE4E64434}" type="presParOf" srcId="{A93AFB1A-EBC9-44ED-84C9-114C106F8D0A}" destId="{F6A72A7B-3635-4DF8-B8DD-70907EE9186D}" srcOrd="1" destOrd="0" presId="urn:microsoft.com/office/officeart/2005/8/layout/orgChart1"/>
    <dgm:cxn modelId="{F44F44B5-36CC-463B-8CCB-02A3F0877E62}" type="presParOf" srcId="{A93AFB1A-EBC9-44ED-84C9-114C106F8D0A}" destId="{F289DE57-EF70-477E-B286-3A66ADDDE6AC}" srcOrd="2" destOrd="0" presId="urn:microsoft.com/office/officeart/2005/8/layout/orgChart1"/>
    <dgm:cxn modelId="{9A67E59B-C36A-420C-B06E-5D8CE7CD4CC5}" type="presParOf" srcId="{1955D936-9533-425C-B2FA-F29B9888EBF1}" destId="{E65EBDDE-790A-4AAC-9F73-04BF67A27B88}" srcOrd="2" destOrd="0" presId="urn:microsoft.com/office/officeart/2005/8/layout/orgChart1"/>
    <dgm:cxn modelId="{56A2801B-D4B4-412A-B73C-F785B62EE427}" type="presParOf" srcId="{1955D936-9533-425C-B2FA-F29B9888EBF1}" destId="{4FEE03D3-D212-44A6-9C8B-7C6E999B99B9}" srcOrd="3" destOrd="0" presId="urn:microsoft.com/office/officeart/2005/8/layout/orgChart1"/>
    <dgm:cxn modelId="{E6028EC4-1B62-47FF-9A7C-5D42D506A93A}" type="presParOf" srcId="{4FEE03D3-D212-44A6-9C8B-7C6E999B99B9}" destId="{181D4D90-C825-489B-B3C8-AD56DAF17C8F}" srcOrd="0" destOrd="0" presId="urn:microsoft.com/office/officeart/2005/8/layout/orgChart1"/>
    <dgm:cxn modelId="{231B7653-833B-41E4-9F83-5AAD98C0C0D8}" type="presParOf" srcId="{181D4D90-C825-489B-B3C8-AD56DAF17C8F}" destId="{833521FF-A49B-42AE-95A7-BC784E0FDE27}" srcOrd="0" destOrd="0" presId="urn:microsoft.com/office/officeart/2005/8/layout/orgChart1"/>
    <dgm:cxn modelId="{096B0083-D955-4478-A96B-B1F6C34FE790}" type="presParOf" srcId="{181D4D90-C825-489B-B3C8-AD56DAF17C8F}" destId="{048584F7-B8B7-4A8A-841C-BD973758B2D2}" srcOrd="1" destOrd="0" presId="urn:microsoft.com/office/officeart/2005/8/layout/orgChart1"/>
    <dgm:cxn modelId="{5DC9FEFB-BD53-4557-A57C-3B2247CFB176}" type="presParOf" srcId="{4FEE03D3-D212-44A6-9C8B-7C6E999B99B9}" destId="{6C410077-B4B1-4DAE-BDEC-3F5EF6803C4B}" srcOrd="1" destOrd="0" presId="urn:microsoft.com/office/officeart/2005/8/layout/orgChart1"/>
    <dgm:cxn modelId="{53232C0B-B4D1-4D61-9142-F24B1DB835FF}" type="presParOf" srcId="{4FEE03D3-D212-44A6-9C8B-7C6E999B99B9}" destId="{B294A599-9517-46E2-A200-41DE5D7E4813}" srcOrd="2" destOrd="0" presId="urn:microsoft.com/office/officeart/2005/8/layout/orgChart1"/>
    <dgm:cxn modelId="{3A17D383-4378-40EB-857D-85A65C64B126}" type="presParOf" srcId="{1955D936-9533-425C-B2FA-F29B9888EBF1}" destId="{948D822B-612E-4CAE-8CF4-5E0CCFB95E79}" srcOrd="4" destOrd="0" presId="urn:microsoft.com/office/officeart/2005/8/layout/orgChart1"/>
    <dgm:cxn modelId="{93297E7F-127A-483E-ABDD-F310CD346C4A}" type="presParOf" srcId="{1955D936-9533-425C-B2FA-F29B9888EBF1}" destId="{A307A4D0-72EF-413C-9257-B5482E362F30}" srcOrd="5" destOrd="0" presId="urn:microsoft.com/office/officeart/2005/8/layout/orgChart1"/>
    <dgm:cxn modelId="{4742E3CE-47C0-4255-A61E-0E8D6A5282E7}" type="presParOf" srcId="{A307A4D0-72EF-413C-9257-B5482E362F30}" destId="{0CDEEDE5-9273-466F-BD37-85A3301A1E70}" srcOrd="0" destOrd="0" presId="urn:microsoft.com/office/officeart/2005/8/layout/orgChart1"/>
    <dgm:cxn modelId="{629081CB-16AE-4915-8A15-1743A19C2C62}" type="presParOf" srcId="{0CDEEDE5-9273-466F-BD37-85A3301A1E70}" destId="{BF70D15F-F759-45C3-B75A-89381E4349D5}" srcOrd="0" destOrd="0" presId="urn:microsoft.com/office/officeart/2005/8/layout/orgChart1"/>
    <dgm:cxn modelId="{74E88A59-9AA4-4D91-A850-783F811C3BE6}" type="presParOf" srcId="{0CDEEDE5-9273-466F-BD37-85A3301A1E70}" destId="{5312B0DD-EF74-4641-B67B-273E57757085}" srcOrd="1" destOrd="0" presId="urn:microsoft.com/office/officeart/2005/8/layout/orgChart1"/>
    <dgm:cxn modelId="{579D6F6E-7D5A-4DE9-A1F5-1DF40088991D}" type="presParOf" srcId="{A307A4D0-72EF-413C-9257-B5482E362F30}" destId="{C03F1021-8F7A-4892-82A1-46AB784A82F6}" srcOrd="1" destOrd="0" presId="urn:microsoft.com/office/officeart/2005/8/layout/orgChart1"/>
    <dgm:cxn modelId="{41EEA802-CE53-4B25-853A-C81993FAABD6}" type="presParOf" srcId="{A307A4D0-72EF-413C-9257-B5482E362F30}" destId="{B4847F6A-663D-467D-930F-BD52A6639E6C}" srcOrd="2" destOrd="0" presId="urn:microsoft.com/office/officeart/2005/8/layout/orgChart1"/>
    <dgm:cxn modelId="{7615BA21-32FA-47B6-8692-D1D966B068A2}" type="presParOf" srcId="{C60C184A-CEA4-4254-9284-3BE6A1CA7AE4}" destId="{E7AD076B-921E-47EC-A137-177067D9EAC3}" srcOrd="2" destOrd="0" presId="urn:microsoft.com/office/officeart/2005/8/layout/orgChart1"/>
    <dgm:cxn modelId="{32A94021-06CC-414F-BD70-97B70901F5F5}" type="presParOf" srcId="{F80866C4-EB1F-4AD3-B656-57385BF5D928}" destId="{E23386A4-E476-4A10-9FBD-0274DD29EB5E}" srcOrd="2" destOrd="0" presId="urn:microsoft.com/office/officeart/2005/8/layout/orgChart1"/>
    <dgm:cxn modelId="{3B53B6B3-7645-4B1C-B4DE-BB7152FD05F3}" type="presParOf" srcId="{F80866C4-EB1F-4AD3-B656-57385BF5D928}" destId="{F999D799-5094-41FE-BFF3-72BD59FDBC53}" srcOrd="3" destOrd="0" presId="urn:microsoft.com/office/officeart/2005/8/layout/orgChart1"/>
    <dgm:cxn modelId="{FE2A6CDE-66E2-4CCD-93FB-FCE8139E9690}" type="presParOf" srcId="{F999D799-5094-41FE-BFF3-72BD59FDBC53}" destId="{844F1014-0872-441D-A04D-98A039FB87EF}" srcOrd="0" destOrd="0" presId="urn:microsoft.com/office/officeart/2005/8/layout/orgChart1"/>
    <dgm:cxn modelId="{3D47077F-39B3-4939-891F-FC0224B40E77}" type="presParOf" srcId="{844F1014-0872-441D-A04D-98A039FB87EF}" destId="{1F72414E-18CE-4528-A38D-8CD6041DD7E2}" srcOrd="0" destOrd="0" presId="urn:microsoft.com/office/officeart/2005/8/layout/orgChart1"/>
    <dgm:cxn modelId="{4468930E-2A90-498C-91D2-1A7F49C85BB4}" type="presParOf" srcId="{844F1014-0872-441D-A04D-98A039FB87EF}" destId="{B73EAB62-C60D-4A5E-B881-6FF06D657CD3}" srcOrd="1" destOrd="0" presId="urn:microsoft.com/office/officeart/2005/8/layout/orgChart1"/>
    <dgm:cxn modelId="{8CFA18DF-2BF3-48A2-8A12-9AB19721C077}" type="presParOf" srcId="{F999D799-5094-41FE-BFF3-72BD59FDBC53}" destId="{26653FA2-207C-4550-84DC-5D3F05B145CC}" srcOrd="1" destOrd="0" presId="urn:microsoft.com/office/officeart/2005/8/layout/orgChart1"/>
    <dgm:cxn modelId="{231D86A5-A3C8-482B-A1E7-572AB4FE12CD}" type="presParOf" srcId="{26653FA2-207C-4550-84DC-5D3F05B145CC}" destId="{8CD30B09-48AA-435B-9490-2892178637C4}" srcOrd="0" destOrd="0" presId="urn:microsoft.com/office/officeart/2005/8/layout/orgChart1"/>
    <dgm:cxn modelId="{2C99C272-B531-45A9-A478-5869E5650959}" type="presParOf" srcId="{26653FA2-207C-4550-84DC-5D3F05B145CC}" destId="{CBCEB931-79ED-42F2-AEDA-188319B63B61}" srcOrd="1" destOrd="0" presId="urn:microsoft.com/office/officeart/2005/8/layout/orgChart1"/>
    <dgm:cxn modelId="{CBE1DE00-C517-425A-ADB9-777DA0556902}" type="presParOf" srcId="{CBCEB931-79ED-42F2-AEDA-188319B63B61}" destId="{6FE5B28D-B4B7-4AA9-B0B4-F87AF254F99A}" srcOrd="0" destOrd="0" presId="urn:microsoft.com/office/officeart/2005/8/layout/orgChart1"/>
    <dgm:cxn modelId="{841763D1-7448-4A8D-B3BE-73DD16B1EFAC}" type="presParOf" srcId="{6FE5B28D-B4B7-4AA9-B0B4-F87AF254F99A}" destId="{A46254B8-2C89-4B58-B5A6-79594EE7A540}" srcOrd="0" destOrd="0" presId="urn:microsoft.com/office/officeart/2005/8/layout/orgChart1"/>
    <dgm:cxn modelId="{A0578564-2745-4BE6-9AB7-CB61837243C8}" type="presParOf" srcId="{6FE5B28D-B4B7-4AA9-B0B4-F87AF254F99A}" destId="{CB49B506-7960-47EA-80DB-9C559BF441E2}" srcOrd="1" destOrd="0" presId="urn:microsoft.com/office/officeart/2005/8/layout/orgChart1"/>
    <dgm:cxn modelId="{003782A2-F110-4D68-B15C-6AD7CE979E52}" type="presParOf" srcId="{CBCEB931-79ED-42F2-AEDA-188319B63B61}" destId="{8B7B7F89-BF28-4157-8043-4487B9AC2CB1}" srcOrd="1" destOrd="0" presId="urn:microsoft.com/office/officeart/2005/8/layout/orgChart1"/>
    <dgm:cxn modelId="{8204BF79-4064-4360-AA4E-D1990DA5A241}" type="presParOf" srcId="{CBCEB931-79ED-42F2-AEDA-188319B63B61}" destId="{FB67902F-B691-4A50-80A3-47E184F4B078}" srcOrd="2" destOrd="0" presId="urn:microsoft.com/office/officeart/2005/8/layout/orgChart1"/>
    <dgm:cxn modelId="{6C3B56CC-520D-4942-8083-E1170E356554}" type="presParOf" srcId="{26653FA2-207C-4550-84DC-5D3F05B145CC}" destId="{10DF0ABC-97D3-4060-8526-197785CD3EFB}" srcOrd="2" destOrd="0" presId="urn:microsoft.com/office/officeart/2005/8/layout/orgChart1"/>
    <dgm:cxn modelId="{43340778-7298-4540-917B-A18E6FDC3F05}" type="presParOf" srcId="{26653FA2-207C-4550-84DC-5D3F05B145CC}" destId="{2C3A10E3-35B7-4CE1-88DE-5F6A5A924FEE}" srcOrd="3" destOrd="0" presId="urn:microsoft.com/office/officeart/2005/8/layout/orgChart1"/>
    <dgm:cxn modelId="{A8741D93-42E0-4975-B3D1-626E31270336}" type="presParOf" srcId="{2C3A10E3-35B7-4CE1-88DE-5F6A5A924FEE}" destId="{094DF08A-2454-46A5-BCD7-DD95258663C4}" srcOrd="0" destOrd="0" presId="urn:microsoft.com/office/officeart/2005/8/layout/orgChart1"/>
    <dgm:cxn modelId="{3DEBDB31-4A9C-48CF-9AF9-A3ECBBEBCC58}" type="presParOf" srcId="{094DF08A-2454-46A5-BCD7-DD95258663C4}" destId="{0C946A88-EF32-43DD-81AE-E0ACFB1DD4B0}" srcOrd="0" destOrd="0" presId="urn:microsoft.com/office/officeart/2005/8/layout/orgChart1"/>
    <dgm:cxn modelId="{F1222585-C1FB-4F9E-9F00-4C329158E6D4}" type="presParOf" srcId="{094DF08A-2454-46A5-BCD7-DD95258663C4}" destId="{7423782C-8FAC-4EB4-9EE5-A0413227AD66}" srcOrd="1" destOrd="0" presId="urn:microsoft.com/office/officeart/2005/8/layout/orgChart1"/>
    <dgm:cxn modelId="{CCC83C09-254F-41B0-976D-8C8CD745FF19}" type="presParOf" srcId="{2C3A10E3-35B7-4CE1-88DE-5F6A5A924FEE}" destId="{2C9696A6-FF8C-4DD8-B07E-8B700F68A214}" srcOrd="1" destOrd="0" presId="urn:microsoft.com/office/officeart/2005/8/layout/orgChart1"/>
    <dgm:cxn modelId="{3FE8199F-E75C-4950-A833-E88F671ABCBF}" type="presParOf" srcId="{2C3A10E3-35B7-4CE1-88DE-5F6A5A924FEE}" destId="{16E1D6B1-3D95-4561-9B1E-BC5561AF8087}" srcOrd="2" destOrd="0" presId="urn:microsoft.com/office/officeart/2005/8/layout/orgChart1"/>
    <dgm:cxn modelId="{B8A1C74B-7FBB-48D1-B3F9-5EAC3BE15D5C}" type="presParOf" srcId="{26653FA2-207C-4550-84DC-5D3F05B145CC}" destId="{BAF40DA6-99FD-421B-B227-617DEA988314}" srcOrd="4" destOrd="0" presId="urn:microsoft.com/office/officeart/2005/8/layout/orgChart1"/>
    <dgm:cxn modelId="{25DF928E-7F0D-4317-AA27-BCAAD2244A89}" type="presParOf" srcId="{26653FA2-207C-4550-84DC-5D3F05B145CC}" destId="{99BF4487-E1EF-4985-8F44-708386CA2E43}" srcOrd="5" destOrd="0" presId="urn:microsoft.com/office/officeart/2005/8/layout/orgChart1"/>
    <dgm:cxn modelId="{7508B3AA-3DDA-47F5-A82B-EF5FA9C1BAAD}" type="presParOf" srcId="{99BF4487-E1EF-4985-8F44-708386CA2E43}" destId="{953E185C-8A49-46AB-A1C4-9C3A1A94044D}" srcOrd="0" destOrd="0" presId="urn:microsoft.com/office/officeart/2005/8/layout/orgChart1"/>
    <dgm:cxn modelId="{034367A8-0483-4110-AF24-9735297BF586}" type="presParOf" srcId="{953E185C-8A49-46AB-A1C4-9C3A1A94044D}" destId="{5A06A871-D9B9-4A2D-A17D-D1317B708192}" srcOrd="0" destOrd="0" presId="urn:microsoft.com/office/officeart/2005/8/layout/orgChart1"/>
    <dgm:cxn modelId="{DE9FD159-9E77-4EFF-8A44-4BA338410718}" type="presParOf" srcId="{953E185C-8A49-46AB-A1C4-9C3A1A94044D}" destId="{3906B589-A59F-4DC3-99D8-A0CEF3A2E225}" srcOrd="1" destOrd="0" presId="urn:microsoft.com/office/officeart/2005/8/layout/orgChart1"/>
    <dgm:cxn modelId="{A8708FDE-08E7-4143-B67D-30D5B11288F7}" type="presParOf" srcId="{99BF4487-E1EF-4985-8F44-708386CA2E43}" destId="{DEF7A47B-EF82-4006-B3E6-0D6094161FFE}" srcOrd="1" destOrd="0" presId="urn:microsoft.com/office/officeart/2005/8/layout/orgChart1"/>
    <dgm:cxn modelId="{D16FDD80-6696-4741-B9C8-A927645A1935}" type="presParOf" srcId="{99BF4487-E1EF-4985-8F44-708386CA2E43}" destId="{BCD0F0AB-9DBF-4E75-AB93-C5BA9870B190}" srcOrd="2" destOrd="0" presId="urn:microsoft.com/office/officeart/2005/8/layout/orgChart1"/>
    <dgm:cxn modelId="{0273D3F7-20FC-410A-BBC9-D32FFFDE217D}" type="presParOf" srcId="{26653FA2-207C-4550-84DC-5D3F05B145CC}" destId="{159B0F76-53B1-4C6B-BF03-06D0E1A2FF60}" srcOrd="6" destOrd="0" presId="urn:microsoft.com/office/officeart/2005/8/layout/orgChart1"/>
    <dgm:cxn modelId="{63929137-0064-46FC-89DD-9669BAF279E8}" type="presParOf" srcId="{26653FA2-207C-4550-84DC-5D3F05B145CC}" destId="{96C4A962-9C08-4881-BE32-1660EBDA761F}" srcOrd="7" destOrd="0" presId="urn:microsoft.com/office/officeart/2005/8/layout/orgChart1"/>
    <dgm:cxn modelId="{F9C7EC5E-9275-4B13-AF8D-A9716D03A88B}" type="presParOf" srcId="{96C4A962-9C08-4881-BE32-1660EBDA761F}" destId="{A7DBE126-44E3-4269-B092-A41A169E9598}" srcOrd="0" destOrd="0" presId="urn:microsoft.com/office/officeart/2005/8/layout/orgChart1"/>
    <dgm:cxn modelId="{69A418AF-8FBD-4542-97E1-B754C5446913}" type="presParOf" srcId="{A7DBE126-44E3-4269-B092-A41A169E9598}" destId="{DE839635-A874-4C97-A8E0-BEE852D5A9D1}" srcOrd="0" destOrd="0" presId="urn:microsoft.com/office/officeart/2005/8/layout/orgChart1"/>
    <dgm:cxn modelId="{8BC5958B-745A-4895-9917-5119C617F5C9}" type="presParOf" srcId="{A7DBE126-44E3-4269-B092-A41A169E9598}" destId="{740FDECE-31E2-4E46-9CD2-3BC983AFA9E7}" srcOrd="1" destOrd="0" presId="urn:microsoft.com/office/officeart/2005/8/layout/orgChart1"/>
    <dgm:cxn modelId="{E6204D06-C50C-4B96-BE5C-DA2A934005C5}" type="presParOf" srcId="{96C4A962-9C08-4881-BE32-1660EBDA761F}" destId="{8B4C5E51-E5A5-45FE-A35C-DFFBAC939DE6}" srcOrd="1" destOrd="0" presId="urn:microsoft.com/office/officeart/2005/8/layout/orgChart1"/>
    <dgm:cxn modelId="{B60A04B8-A795-48E8-918F-71E839EE4281}" type="presParOf" srcId="{96C4A962-9C08-4881-BE32-1660EBDA761F}" destId="{A08BE014-D613-4237-B0F7-17C3404A1DFB}" srcOrd="2" destOrd="0" presId="urn:microsoft.com/office/officeart/2005/8/layout/orgChart1"/>
    <dgm:cxn modelId="{B1226907-DF9F-483D-9899-211AF53B178C}" type="presParOf" srcId="{F999D799-5094-41FE-BFF3-72BD59FDBC53}" destId="{C93DA9A6-4503-45EB-8F68-0BB005053679}" srcOrd="2" destOrd="0" presId="urn:microsoft.com/office/officeart/2005/8/layout/orgChart1"/>
    <dgm:cxn modelId="{E16CFF8E-5474-4839-8365-8C67381EE96A}" type="presParOf" srcId="{8952D067-2169-4E83-86C0-C061AD4AF1C4}" destId="{854B387C-C9E2-4FFE-87D1-BF1003C522E7}" srcOrd="2" destOrd="0" presId="urn:microsoft.com/office/officeart/2005/8/layout/orgChart1"/>
    <dgm:cxn modelId="{240EB336-56F1-4C8D-A42B-2FC547986577}" type="presParOf" srcId="{854B387C-C9E2-4FFE-87D1-BF1003C522E7}" destId="{136F8C77-C3C1-4805-9D59-8C1CD5F32DED}" srcOrd="0" destOrd="0" presId="urn:microsoft.com/office/officeart/2005/8/layout/orgChart1"/>
    <dgm:cxn modelId="{3A1CA186-22F8-4381-8056-9A76A2E92CE8}" type="presParOf" srcId="{854B387C-C9E2-4FFE-87D1-BF1003C522E7}" destId="{F02C62E9-85F4-4F94-8A09-17A29FF1D1F4}" srcOrd="1" destOrd="0" presId="urn:microsoft.com/office/officeart/2005/8/layout/orgChart1"/>
    <dgm:cxn modelId="{2A4CD620-0C50-4EC2-8265-9B066C628BA9}" type="presParOf" srcId="{F02C62E9-85F4-4F94-8A09-17A29FF1D1F4}" destId="{37623C71-2C92-4E39-8E19-F5B805ACCF80}" srcOrd="0" destOrd="0" presId="urn:microsoft.com/office/officeart/2005/8/layout/orgChart1"/>
    <dgm:cxn modelId="{DDD16C21-C5C0-46BF-9DB4-34C7F2BDE92D}" type="presParOf" srcId="{37623C71-2C92-4E39-8E19-F5B805ACCF80}" destId="{55A1EA49-DB33-4524-808F-2C163B029FC3}" srcOrd="0" destOrd="0" presId="urn:microsoft.com/office/officeart/2005/8/layout/orgChart1"/>
    <dgm:cxn modelId="{775B9541-5EBF-4F20-9B6A-AF135BF15543}" type="presParOf" srcId="{37623C71-2C92-4E39-8E19-F5B805ACCF80}" destId="{A3D64F49-AC02-4FFD-978D-DB58F8EDB7E7}" srcOrd="1" destOrd="0" presId="urn:microsoft.com/office/officeart/2005/8/layout/orgChart1"/>
    <dgm:cxn modelId="{69D11EEB-A446-4F45-A709-F7822546EB45}" type="presParOf" srcId="{F02C62E9-85F4-4F94-8A09-17A29FF1D1F4}" destId="{F31E0A40-2698-49D2-829A-FA2F2E70E2EA}" srcOrd="1" destOrd="0" presId="urn:microsoft.com/office/officeart/2005/8/layout/orgChart1"/>
    <dgm:cxn modelId="{EE518363-96F7-4780-B6AF-24195A845160}" type="presParOf" srcId="{F02C62E9-85F4-4F94-8A09-17A29FF1D1F4}" destId="{009A6072-43A0-4D1C-ABAF-BE78B6690CBB}" srcOrd="2" destOrd="0" presId="urn:microsoft.com/office/officeart/2005/8/layout/orgChart1"/>
  </dgm:cxnLst>
  <dgm:bg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A3ED0-9F5B-43A9-847A-FA55E19F40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CE2F8-9B99-4D60-942F-79A18A7EB80E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закупка узлов насосного агрегата</a:t>
          </a:r>
          <a:endParaRPr lang="ru-RU" sz="1300" dirty="0"/>
        </a:p>
      </dgm:t>
    </dgm:pt>
    <dgm:pt modelId="{425322E0-E229-4E1F-97F6-0646652D6C34}" type="parTrans" cxnId="{6286C17F-C271-49D4-AB62-2E441A2846B6}">
      <dgm:prSet/>
      <dgm:spPr/>
      <dgm:t>
        <a:bodyPr/>
        <a:lstStyle/>
        <a:p>
          <a:endParaRPr lang="ru-RU" sz="1300"/>
        </a:p>
      </dgm:t>
    </dgm:pt>
    <dgm:pt modelId="{6E8D7FCF-9CCD-4D38-96E4-841F325C136E}" type="sibTrans" cxnId="{6286C17F-C271-49D4-AB62-2E441A2846B6}">
      <dgm:prSet/>
      <dgm:spPr/>
      <dgm:t>
        <a:bodyPr/>
        <a:lstStyle/>
        <a:p>
          <a:endParaRPr lang="ru-RU" sz="1300"/>
        </a:p>
      </dgm:t>
    </dgm:pt>
    <dgm:pt modelId="{9E2842D5-EB13-4002-A33C-A475EA37969C}">
      <dgm:prSet phldrT="[Текст]" custT="1"/>
      <dgm:spPr/>
      <dgm:t>
        <a:bodyPr/>
        <a:lstStyle/>
        <a:p>
          <a:r>
            <a:rPr lang="ru-RU" sz="1300" dirty="0" err="1">
              <a:latin typeface="Times New Roman" pitchFamily="18" charset="0"/>
              <a:cs typeface="Times New Roman" pitchFamily="18" charset="0"/>
            </a:rPr>
            <a:t>агрегатирование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2B6A4203-91CB-462F-A406-F6231B1A8033}" type="parTrans" cxnId="{1117D489-D5F5-4375-B4D7-CB48C239EB13}">
      <dgm:prSet/>
      <dgm:spPr/>
      <dgm:t>
        <a:bodyPr/>
        <a:lstStyle/>
        <a:p>
          <a:endParaRPr lang="ru-RU" sz="1300"/>
        </a:p>
      </dgm:t>
    </dgm:pt>
    <dgm:pt modelId="{E8824C6C-CFFE-43EF-A1E9-263BC97804DE}" type="sibTrans" cxnId="{1117D489-D5F5-4375-B4D7-CB48C239EB13}">
      <dgm:prSet/>
      <dgm:spPr/>
      <dgm:t>
        <a:bodyPr/>
        <a:lstStyle/>
        <a:p>
          <a:endParaRPr lang="ru-RU" sz="1300"/>
        </a:p>
      </dgm:t>
    </dgm:pt>
    <dgm:pt modelId="{E6F17508-C165-4A84-AC94-B384C197E94C}">
      <dgm:prSet phldrT="[Текст]" custT="1"/>
      <dgm:spPr/>
      <dgm:t>
        <a:bodyPr/>
        <a:lstStyle/>
        <a:p>
          <a:r>
            <a:rPr lang="ru-RU" sz="1300">
              <a:latin typeface="Times New Roman" pitchFamily="18" charset="0"/>
              <a:cs typeface="Times New Roman" pitchFamily="18" charset="0"/>
            </a:rPr>
            <a:t>сборка</a:t>
          </a:r>
        </a:p>
      </dgm:t>
    </dgm:pt>
    <dgm:pt modelId="{FB7CF810-FC09-4213-ACC2-BA3864D70F90}" type="parTrans" cxnId="{196FA47C-7585-4FCD-AEAC-64ACEA15763B}">
      <dgm:prSet/>
      <dgm:spPr/>
      <dgm:t>
        <a:bodyPr/>
        <a:lstStyle/>
        <a:p>
          <a:endParaRPr lang="ru-RU" sz="1300"/>
        </a:p>
      </dgm:t>
    </dgm:pt>
    <dgm:pt modelId="{88B35B74-7D20-481C-BFC6-BCF1035F44A4}" type="sibTrans" cxnId="{196FA47C-7585-4FCD-AEAC-64ACEA15763B}">
      <dgm:prSet/>
      <dgm:spPr/>
      <dgm:t>
        <a:bodyPr/>
        <a:lstStyle/>
        <a:p>
          <a:endParaRPr lang="ru-RU" sz="1300"/>
        </a:p>
      </dgm:t>
    </dgm:pt>
    <dgm:pt modelId="{3CDCEBE8-5AE4-4F94-BDA3-DD5CFE99DE12}">
      <dgm:prSet phldrT="[Текст]" custT="1"/>
      <dgm:spPr/>
      <dgm:t>
        <a:bodyPr/>
        <a:lstStyle/>
        <a:p>
          <a:r>
            <a:rPr lang="ru-RU" sz="1300">
              <a:latin typeface="Times New Roman" pitchFamily="18" charset="0"/>
              <a:cs typeface="Times New Roman" pitchFamily="18" charset="0"/>
            </a:rPr>
            <a:t>тестовые испытания </a:t>
          </a:r>
        </a:p>
      </dgm:t>
    </dgm:pt>
    <dgm:pt modelId="{EDA10275-5BCA-4169-A5BA-13820F7EE080}" type="parTrans" cxnId="{21351F0B-6B62-484D-AD35-517A4D5DBF78}">
      <dgm:prSet/>
      <dgm:spPr/>
      <dgm:t>
        <a:bodyPr/>
        <a:lstStyle/>
        <a:p>
          <a:endParaRPr lang="ru-RU" sz="1300"/>
        </a:p>
      </dgm:t>
    </dgm:pt>
    <dgm:pt modelId="{BACB0803-6E2C-44FA-8F1B-7898BDFCBCA6}" type="sibTrans" cxnId="{21351F0B-6B62-484D-AD35-517A4D5DBF78}">
      <dgm:prSet/>
      <dgm:spPr/>
      <dgm:t>
        <a:bodyPr/>
        <a:lstStyle/>
        <a:p>
          <a:endParaRPr lang="ru-RU" sz="1300"/>
        </a:p>
      </dgm:t>
    </dgm:pt>
    <dgm:pt modelId="{7AFC11B6-C437-4529-9900-FCB2BEEEA565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реализация и транспортировка</a:t>
          </a:r>
        </a:p>
      </dgm:t>
    </dgm:pt>
    <dgm:pt modelId="{E1B9245D-8800-4A98-B059-0F9A18B3E3B3}" type="parTrans" cxnId="{4ABF86AB-C8CF-4386-BBC2-A25DA620000D}">
      <dgm:prSet/>
      <dgm:spPr/>
      <dgm:t>
        <a:bodyPr/>
        <a:lstStyle/>
        <a:p>
          <a:endParaRPr lang="ru-RU" sz="1300"/>
        </a:p>
      </dgm:t>
    </dgm:pt>
    <dgm:pt modelId="{9CC7087B-3A6D-473E-AC83-E7298AFF5DF6}" type="sibTrans" cxnId="{4ABF86AB-C8CF-4386-BBC2-A25DA620000D}">
      <dgm:prSet/>
      <dgm:spPr/>
      <dgm:t>
        <a:bodyPr/>
        <a:lstStyle/>
        <a:p>
          <a:endParaRPr lang="ru-RU" sz="1300"/>
        </a:p>
      </dgm:t>
    </dgm:pt>
    <dgm:pt modelId="{D1A96A7D-E4DF-4EC1-AA39-D7CBA573EF19}" type="pres">
      <dgm:prSet presAssocID="{4B4A3ED0-9F5B-43A9-847A-FA55E19F4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D1A4F-CEE5-40E2-8179-64748714FD8C}" type="pres">
      <dgm:prSet presAssocID="{4B4A3ED0-9F5B-43A9-847A-FA55E19F408B}" presName="cycle" presStyleCnt="0"/>
      <dgm:spPr/>
    </dgm:pt>
    <dgm:pt modelId="{F900C5F8-3FEF-4590-8209-4E1F06DD6CB0}" type="pres">
      <dgm:prSet presAssocID="{315CE2F8-9B99-4D60-942F-79A18A7EB80E}" presName="nodeFirstNode" presStyleLbl="node1" presStyleIdx="0" presStyleCnt="5" custScaleX="10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3198-887C-4584-969F-51BDD5772F7F}" type="pres">
      <dgm:prSet presAssocID="{6E8D7FCF-9CCD-4D38-96E4-841F325C136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6502908-B9F5-4E1F-8950-FFC92C4ABC10}" type="pres">
      <dgm:prSet presAssocID="{9E2842D5-EB13-4002-A33C-A475EA37969C}" presName="nodeFollowingNodes" presStyleLbl="node1" presStyleIdx="1" presStyleCnt="5" custScaleX="91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35EFA-164E-43E1-8C4F-3482DE0087E7}" type="pres">
      <dgm:prSet presAssocID="{E6F17508-C165-4A84-AC94-B384C197E94C}" presName="nodeFollowingNodes" presStyleLbl="node1" presStyleIdx="2" presStyleCnt="5" custScaleX="91670" custRadScaleRad="91795" custRadScaleInc="-28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A2527-FB3B-49AA-A91F-3BE7C0800FD4}" type="pres">
      <dgm:prSet presAssocID="{3CDCEBE8-5AE4-4F94-BDA3-DD5CFE99DE12}" presName="nodeFollowingNodes" presStyleLbl="node1" presStyleIdx="3" presStyleCnt="5" custScaleX="91670" custRadScaleRad="93194" custRadScaleInc="27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22D90-3D11-4BE5-861A-C1C5795B7D21}" type="pres">
      <dgm:prSet presAssocID="{7AFC11B6-C437-4529-9900-FCB2BEEEA565}" presName="nodeFollowingNodes" presStyleLbl="node1" presStyleIdx="4" presStyleCnt="5" custScaleX="96365" custRadScaleRad="104177" custRadScaleInc="-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6C17F-C271-49D4-AB62-2E441A2846B6}" srcId="{4B4A3ED0-9F5B-43A9-847A-FA55E19F408B}" destId="{315CE2F8-9B99-4D60-942F-79A18A7EB80E}" srcOrd="0" destOrd="0" parTransId="{425322E0-E229-4E1F-97F6-0646652D6C34}" sibTransId="{6E8D7FCF-9CCD-4D38-96E4-841F325C136E}"/>
    <dgm:cxn modelId="{1117D489-D5F5-4375-B4D7-CB48C239EB13}" srcId="{4B4A3ED0-9F5B-43A9-847A-FA55E19F408B}" destId="{9E2842D5-EB13-4002-A33C-A475EA37969C}" srcOrd="1" destOrd="0" parTransId="{2B6A4203-91CB-462F-A406-F6231B1A8033}" sibTransId="{E8824C6C-CFFE-43EF-A1E9-263BC97804DE}"/>
    <dgm:cxn modelId="{1C8F1E9B-A09F-4FD1-8263-71F2924EC5D3}" type="presOf" srcId="{3CDCEBE8-5AE4-4F94-BDA3-DD5CFE99DE12}" destId="{53EA2527-FB3B-49AA-A91F-3BE7C0800FD4}" srcOrd="0" destOrd="0" presId="urn:microsoft.com/office/officeart/2005/8/layout/cycle3"/>
    <dgm:cxn modelId="{F1AECC17-6603-4E32-A1E6-79F19A6D22D7}" type="presOf" srcId="{315CE2F8-9B99-4D60-942F-79A18A7EB80E}" destId="{F900C5F8-3FEF-4590-8209-4E1F06DD6CB0}" srcOrd="0" destOrd="0" presId="urn:microsoft.com/office/officeart/2005/8/layout/cycle3"/>
    <dgm:cxn modelId="{21351F0B-6B62-484D-AD35-517A4D5DBF78}" srcId="{4B4A3ED0-9F5B-43A9-847A-FA55E19F408B}" destId="{3CDCEBE8-5AE4-4F94-BDA3-DD5CFE99DE12}" srcOrd="3" destOrd="0" parTransId="{EDA10275-5BCA-4169-A5BA-13820F7EE080}" sibTransId="{BACB0803-6E2C-44FA-8F1B-7898BDFCBCA6}"/>
    <dgm:cxn modelId="{06BC7F0A-5B90-42DB-A13A-199298EA4227}" type="presOf" srcId="{E6F17508-C165-4A84-AC94-B384C197E94C}" destId="{0A335EFA-164E-43E1-8C4F-3482DE0087E7}" srcOrd="0" destOrd="0" presId="urn:microsoft.com/office/officeart/2005/8/layout/cycle3"/>
    <dgm:cxn modelId="{CB0D3FE0-507C-4582-B510-21C8C1C764EB}" type="presOf" srcId="{7AFC11B6-C437-4529-9900-FCB2BEEEA565}" destId="{64E22D90-3D11-4BE5-861A-C1C5795B7D21}" srcOrd="0" destOrd="0" presId="urn:microsoft.com/office/officeart/2005/8/layout/cycle3"/>
    <dgm:cxn modelId="{4ABF86AB-C8CF-4386-BBC2-A25DA620000D}" srcId="{4B4A3ED0-9F5B-43A9-847A-FA55E19F408B}" destId="{7AFC11B6-C437-4529-9900-FCB2BEEEA565}" srcOrd="4" destOrd="0" parTransId="{E1B9245D-8800-4A98-B059-0F9A18B3E3B3}" sibTransId="{9CC7087B-3A6D-473E-AC83-E7298AFF5DF6}"/>
    <dgm:cxn modelId="{1403E4FC-5E49-4606-BF24-F508CF42284D}" type="presOf" srcId="{4B4A3ED0-9F5B-43A9-847A-FA55E19F408B}" destId="{D1A96A7D-E4DF-4EC1-AA39-D7CBA573EF19}" srcOrd="0" destOrd="0" presId="urn:microsoft.com/office/officeart/2005/8/layout/cycle3"/>
    <dgm:cxn modelId="{34F9F117-ECF3-4949-AE26-57C913A1E75B}" type="presOf" srcId="{6E8D7FCF-9CCD-4D38-96E4-841F325C136E}" destId="{A0C73198-887C-4584-969F-51BDD5772F7F}" srcOrd="0" destOrd="0" presId="urn:microsoft.com/office/officeart/2005/8/layout/cycle3"/>
    <dgm:cxn modelId="{196FA47C-7585-4FCD-AEAC-64ACEA15763B}" srcId="{4B4A3ED0-9F5B-43A9-847A-FA55E19F408B}" destId="{E6F17508-C165-4A84-AC94-B384C197E94C}" srcOrd="2" destOrd="0" parTransId="{FB7CF810-FC09-4213-ACC2-BA3864D70F90}" sibTransId="{88B35B74-7D20-481C-BFC6-BCF1035F44A4}"/>
    <dgm:cxn modelId="{C8497A59-2FB5-47EE-B447-50D3447C460A}" type="presOf" srcId="{9E2842D5-EB13-4002-A33C-A475EA37969C}" destId="{F6502908-B9F5-4E1F-8950-FFC92C4ABC10}" srcOrd="0" destOrd="0" presId="urn:microsoft.com/office/officeart/2005/8/layout/cycle3"/>
    <dgm:cxn modelId="{86CE7E29-9A89-4152-9A5F-DD4AF2E16379}" type="presParOf" srcId="{D1A96A7D-E4DF-4EC1-AA39-D7CBA573EF19}" destId="{1A0D1A4F-CEE5-40E2-8179-64748714FD8C}" srcOrd="0" destOrd="0" presId="urn:microsoft.com/office/officeart/2005/8/layout/cycle3"/>
    <dgm:cxn modelId="{470B127D-A39E-44CA-960F-9D5DCC58F55A}" type="presParOf" srcId="{1A0D1A4F-CEE5-40E2-8179-64748714FD8C}" destId="{F900C5F8-3FEF-4590-8209-4E1F06DD6CB0}" srcOrd="0" destOrd="0" presId="urn:microsoft.com/office/officeart/2005/8/layout/cycle3"/>
    <dgm:cxn modelId="{F3BDF7AC-FAFE-4F53-A648-D04308F0DD21}" type="presParOf" srcId="{1A0D1A4F-CEE5-40E2-8179-64748714FD8C}" destId="{A0C73198-887C-4584-969F-51BDD5772F7F}" srcOrd="1" destOrd="0" presId="urn:microsoft.com/office/officeart/2005/8/layout/cycle3"/>
    <dgm:cxn modelId="{A62FCFD8-B8E9-43A3-8D6C-EEEA08D290AE}" type="presParOf" srcId="{1A0D1A4F-CEE5-40E2-8179-64748714FD8C}" destId="{F6502908-B9F5-4E1F-8950-FFC92C4ABC10}" srcOrd="2" destOrd="0" presId="urn:microsoft.com/office/officeart/2005/8/layout/cycle3"/>
    <dgm:cxn modelId="{EA383588-B778-41EC-BD17-951CA4ABA8F6}" type="presParOf" srcId="{1A0D1A4F-CEE5-40E2-8179-64748714FD8C}" destId="{0A335EFA-164E-43E1-8C4F-3482DE0087E7}" srcOrd="3" destOrd="0" presId="urn:microsoft.com/office/officeart/2005/8/layout/cycle3"/>
    <dgm:cxn modelId="{9E84C6D2-2E4E-48DA-89E3-97258BC25489}" type="presParOf" srcId="{1A0D1A4F-CEE5-40E2-8179-64748714FD8C}" destId="{53EA2527-FB3B-49AA-A91F-3BE7C0800FD4}" srcOrd="4" destOrd="0" presId="urn:microsoft.com/office/officeart/2005/8/layout/cycle3"/>
    <dgm:cxn modelId="{6F6ED001-AB90-49CB-8E22-69BD60420A8C}" type="presParOf" srcId="{1A0D1A4F-CEE5-40E2-8179-64748714FD8C}" destId="{64E22D90-3D11-4BE5-861A-C1C5795B7D2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8C77-C3C1-4805-9D59-8C1CD5F32DED}">
      <dsp:nvSpPr>
        <dsp:cNvPr id="0" name=""/>
        <dsp:cNvSpPr/>
      </dsp:nvSpPr>
      <dsp:spPr>
        <a:xfrm>
          <a:off x="4012247" y="369185"/>
          <a:ext cx="91440" cy="306510"/>
        </a:xfrm>
        <a:custGeom>
          <a:avLst/>
          <a:gdLst/>
          <a:ahLst/>
          <a:cxnLst/>
          <a:rect l="0" t="0" r="0" b="0"/>
          <a:pathLst>
            <a:path>
              <a:moveTo>
                <a:pt x="106816" y="0"/>
              </a:moveTo>
              <a:lnTo>
                <a:pt x="106816" y="306510"/>
              </a:lnTo>
              <a:lnTo>
                <a:pt x="45720" y="30651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B0F76-53B1-4C6B-BF03-06D0E1A2FF60}">
      <dsp:nvSpPr>
        <dsp:cNvPr id="0" name=""/>
        <dsp:cNvSpPr/>
      </dsp:nvSpPr>
      <dsp:spPr>
        <a:xfrm>
          <a:off x="4564461" y="1350842"/>
          <a:ext cx="576452" cy="1869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408"/>
              </a:lnTo>
              <a:lnTo>
                <a:pt x="576452" y="186940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40DA6-99FD-421B-B227-617DEA988314}">
      <dsp:nvSpPr>
        <dsp:cNvPr id="0" name=""/>
        <dsp:cNvSpPr/>
      </dsp:nvSpPr>
      <dsp:spPr>
        <a:xfrm>
          <a:off x="4564461" y="1350842"/>
          <a:ext cx="576452" cy="135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747"/>
              </a:lnTo>
              <a:lnTo>
                <a:pt x="576452" y="135274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F0ABC-97D3-4060-8526-197785CD3EFB}">
      <dsp:nvSpPr>
        <dsp:cNvPr id="0" name=""/>
        <dsp:cNvSpPr/>
      </dsp:nvSpPr>
      <dsp:spPr>
        <a:xfrm>
          <a:off x="4564461" y="1350842"/>
          <a:ext cx="576452" cy="83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087"/>
              </a:lnTo>
              <a:lnTo>
                <a:pt x="576452" y="83608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30B09-48AA-435B-9490-2892178637C4}">
      <dsp:nvSpPr>
        <dsp:cNvPr id="0" name=""/>
        <dsp:cNvSpPr/>
      </dsp:nvSpPr>
      <dsp:spPr>
        <a:xfrm>
          <a:off x="4564461" y="1350842"/>
          <a:ext cx="576452" cy="319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26"/>
              </a:lnTo>
              <a:lnTo>
                <a:pt x="576452" y="319426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386A4-E476-4A10-9FBD-0274DD29EB5E}">
      <dsp:nvSpPr>
        <dsp:cNvPr id="0" name=""/>
        <dsp:cNvSpPr/>
      </dsp:nvSpPr>
      <dsp:spPr>
        <a:xfrm>
          <a:off x="4119063" y="369185"/>
          <a:ext cx="1982603" cy="61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924"/>
              </a:lnTo>
              <a:lnTo>
                <a:pt x="1982603" y="551924"/>
              </a:lnTo>
              <a:lnTo>
                <a:pt x="1982603" y="61302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D822B-612E-4CAE-8CF4-5E0CCFB95E79}">
      <dsp:nvSpPr>
        <dsp:cNvPr id="0" name=""/>
        <dsp:cNvSpPr/>
      </dsp:nvSpPr>
      <dsp:spPr>
        <a:xfrm>
          <a:off x="599253" y="1350842"/>
          <a:ext cx="576452" cy="135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747"/>
              </a:lnTo>
              <a:lnTo>
                <a:pt x="576452" y="135274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EBDDE-790A-4AAC-9F73-04BF67A27B88}">
      <dsp:nvSpPr>
        <dsp:cNvPr id="0" name=""/>
        <dsp:cNvSpPr/>
      </dsp:nvSpPr>
      <dsp:spPr>
        <a:xfrm>
          <a:off x="599253" y="1350842"/>
          <a:ext cx="576452" cy="83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087"/>
              </a:lnTo>
              <a:lnTo>
                <a:pt x="576452" y="836087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8ECD8-5A07-437C-A160-9AC1F18B5273}">
      <dsp:nvSpPr>
        <dsp:cNvPr id="0" name=""/>
        <dsp:cNvSpPr/>
      </dsp:nvSpPr>
      <dsp:spPr>
        <a:xfrm>
          <a:off x="599253" y="1350842"/>
          <a:ext cx="576452" cy="319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26"/>
              </a:lnTo>
              <a:lnTo>
                <a:pt x="576452" y="319426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47018-CCB0-4BBD-9CD1-0CCBCFC4AB09}">
      <dsp:nvSpPr>
        <dsp:cNvPr id="0" name=""/>
        <dsp:cNvSpPr/>
      </dsp:nvSpPr>
      <dsp:spPr>
        <a:xfrm>
          <a:off x="2136459" y="369185"/>
          <a:ext cx="1982603" cy="613020"/>
        </a:xfrm>
        <a:custGeom>
          <a:avLst/>
          <a:gdLst/>
          <a:ahLst/>
          <a:cxnLst/>
          <a:rect l="0" t="0" r="0" b="0"/>
          <a:pathLst>
            <a:path>
              <a:moveTo>
                <a:pt x="1982603" y="0"/>
              </a:moveTo>
              <a:lnTo>
                <a:pt x="1982603" y="551924"/>
              </a:lnTo>
              <a:lnTo>
                <a:pt x="0" y="551924"/>
              </a:lnTo>
              <a:lnTo>
                <a:pt x="0" y="61302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03C02-B16C-45C3-AE2A-87F159DD49F7}">
      <dsp:nvSpPr>
        <dsp:cNvPr id="0" name=""/>
        <dsp:cNvSpPr/>
      </dsp:nvSpPr>
      <dsp:spPr>
        <a:xfrm>
          <a:off x="2083556" y="549"/>
          <a:ext cx="4071014" cy="36863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Директор</a:t>
          </a:r>
        </a:p>
      </dsp:txBody>
      <dsp:txXfrm>
        <a:off x="2101551" y="18544"/>
        <a:ext cx="4035024" cy="332646"/>
      </dsp:txXfrm>
    </dsp:sp>
    <dsp:sp modelId="{17A59F1C-3A0C-40E5-B4AD-FD22AF0A56B4}">
      <dsp:nvSpPr>
        <dsp:cNvPr id="0" name=""/>
        <dsp:cNvSpPr/>
      </dsp:nvSpPr>
      <dsp:spPr>
        <a:xfrm>
          <a:off x="214951" y="982206"/>
          <a:ext cx="3843015" cy="368636"/>
        </a:xfrm>
        <a:prstGeom prst="round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Коммерческий отдел</a:t>
          </a:r>
        </a:p>
      </dsp:txBody>
      <dsp:txXfrm>
        <a:off x="232946" y="1000201"/>
        <a:ext cx="3807025" cy="332646"/>
      </dsp:txXfrm>
    </dsp:sp>
    <dsp:sp modelId="{AEE9ACA0-9DF7-4757-A8EC-1BF9E1E3B8B1}">
      <dsp:nvSpPr>
        <dsp:cNvPr id="0" name=""/>
        <dsp:cNvSpPr/>
      </dsp:nvSpPr>
      <dsp:spPr>
        <a:xfrm>
          <a:off x="1175705" y="1473035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>
              <a:latin typeface="Times New Roman" pitchFamily="18" charset="0"/>
              <a:cs typeface="Times New Roman" pitchFamily="18" charset="0"/>
            </a:rPr>
            <a:t>Менеджер по продажам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4961" y="1492291"/>
        <a:ext cx="3233062" cy="355956"/>
      </dsp:txXfrm>
    </dsp:sp>
    <dsp:sp modelId="{833521FF-A49B-42AE-95A7-BC784E0FDE27}">
      <dsp:nvSpPr>
        <dsp:cNvPr id="0" name=""/>
        <dsp:cNvSpPr/>
      </dsp:nvSpPr>
      <dsp:spPr>
        <a:xfrm>
          <a:off x="1175705" y="1989695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>
              <a:latin typeface="Times New Roman" pitchFamily="18" charset="0"/>
              <a:cs typeface="Times New Roman" pitchFamily="18" charset="0"/>
            </a:rPr>
            <a:t>Менеджер по тендерам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4961" y="2008951"/>
        <a:ext cx="3233062" cy="355956"/>
      </dsp:txXfrm>
    </dsp:sp>
    <dsp:sp modelId="{BF70D15F-F759-45C3-B75A-89381E4349D5}">
      <dsp:nvSpPr>
        <dsp:cNvPr id="0" name=""/>
        <dsp:cNvSpPr/>
      </dsp:nvSpPr>
      <dsp:spPr>
        <a:xfrm>
          <a:off x="1175705" y="2506356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Менеджер по закупкам и ВЭД</a:t>
          </a:r>
        </a:p>
      </dsp:txBody>
      <dsp:txXfrm>
        <a:off x="1194961" y="2525612"/>
        <a:ext cx="3233062" cy="355956"/>
      </dsp:txXfrm>
    </dsp:sp>
    <dsp:sp modelId="{1F72414E-18CE-4528-A38D-8CD6041DD7E2}">
      <dsp:nvSpPr>
        <dsp:cNvPr id="0" name=""/>
        <dsp:cNvSpPr/>
      </dsp:nvSpPr>
      <dsp:spPr>
        <a:xfrm>
          <a:off x="4180159" y="982206"/>
          <a:ext cx="3843015" cy="368636"/>
        </a:xfrm>
        <a:prstGeom prst="round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Производственный отдел</a:t>
          </a:r>
        </a:p>
      </dsp:txBody>
      <dsp:txXfrm>
        <a:off x="4198154" y="1000201"/>
        <a:ext cx="3807025" cy="332646"/>
      </dsp:txXfrm>
    </dsp:sp>
    <dsp:sp modelId="{A46254B8-2C89-4B58-B5A6-79594EE7A540}">
      <dsp:nvSpPr>
        <dsp:cNvPr id="0" name=""/>
        <dsp:cNvSpPr/>
      </dsp:nvSpPr>
      <dsp:spPr>
        <a:xfrm>
          <a:off x="5140913" y="1473035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>
              <a:latin typeface="Times New Roman" pitchFamily="18" charset="0"/>
              <a:cs typeface="Times New Roman" pitchFamily="18" charset="0"/>
            </a:rPr>
            <a:t>Инженер по </a:t>
          </a:r>
          <a:r>
            <a:rPr lang="ru-RU" sz="1300" b="0" i="0" u="none" kern="1200" dirty="0" smtClean="0">
              <a:latin typeface="Times New Roman" pitchFamily="18" charset="0"/>
              <a:cs typeface="Times New Roman" pitchFamily="18" charset="0"/>
            </a:rPr>
            <a:t>подбору </a:t>
          </a:r>
          <a:endParaRPr lang="ru-RU" sz="1300" b="0" i="0" u="none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>
              <a:latin typeface="Times New Roman" pitchFamily="18" charset="0"/>
              <a:cs typeface="Times New Roman" pitchFamily="18" charset="0"/>
            </a:rPr>
            <a:t>и расчету насосов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60169" y="1492291"/>
        <a:ext cx="3233062" cy="355956"/>
      </dsp:txXfrm>
    </dsp:sp>
    <dsp:sp modelId="{0C946A88-EF32-43DD-81AE-E0ACFB1DD4B0}">
      <dsp:nvSpPr>
        <dsp:cNvPr id="0" name=""/>
        <dsp:cNvSpPr/>
      </dsp:nvSpPr>
      <dsp:spPr>
        <a:xfrm>
          <a:off x="5140913" y="1989695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Инженер по проектам</a:t>
          </a:r>
        </a:p>
      </dsp:txBody>
      <dsp:txXfrm>
        <a:off x="5160169" y="2008951"/>
        <a:ext cx="3233062" cy="355956"/>
      </dsp:txXfrm>
    </dsp:sp>
    <dsp:sp modelId="{5A06A871-D9B9-4A2D-A17D-D1317B708192}">
      <dsp:nvSpPr>
        <dsp:cNvPr id="0" name=""/>
        <dsp:cNvSpPr/>
      </dsp:nvSpPr>
      <dsp:spPr>
        <a:xfrm>
          <a:off x="5140913" y="2506356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Слесарь-сборщик</a:t>
          </a:r>
        </a:p>
      </dsp:txBody>
      <dsp:txXfrm>
        <a:off x="5160169" y="2525612"/>
        <a:ext cx="3233062" cy="355956"/>
      </dsp:txXfrm>
    </dsp:sp>
    <dsp:sp modelId="{DE839635-A874-4C97-A8E0-BEE852D5A9D1}">
      <dsp:nvSpPr>
        <dsp:cNvPr id="0" name=""/>
        <dsp:cNvSpPr/>
      </dsp:nvSpPr>
      <dsp:spPr>
        <a:xfrm>
          <a:off x="5140913" y="3023017"/>
          <a:ext cx="3271574" cy="394468"/>
        </a:xfrm>
        <a:prstGeom prst="round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Начальник склада - Комплектовщик</a:t>
          </a:r>
        </a:p>
      </dsp:txBody>
      <dsp:txXfrm>
        <a:off x="5160169" y="3042273"/>
        <a:ext cx="3233062" cy="355956"/>
      </dsp:txXfrm>
    </dsp:sp>
    <dsp:sp modelId="{55A1EA49-DB33-4524-808F-2C163B029FC3}">
      <dsp:nvSpPr>
        <dsp:cNvPr id="0" name=""/>
        <dsp:cNvSpPr/>
      </dsp:nvSpPr>
      <dsp:spPr>
        <a:xfrm>
          <a:off x="1321507" y="491377"/>
          <a:ext cx="2736460" cy="36863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Главный бухгалтер</a:t>
          </a:r>
        </a:p>
      </dsp:txBody>
      <dsp:txXfrm>
        <a:off x="1339502" y="509372"/>
        <a:ext cx="2700470" cy="33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9F559-23B7-2E4D-BEBD-EA830CDD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CCA07C-734E-9F44-8D4A-F1BD519AC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3B6250-A930-DE40-97FE-6E14CAA2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E576C9-AED0-C24A-85DE-FDFB821F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647F3B-7686-6A48-93D2-423283F8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9292B-A024-2D44-9195-EED7B311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FC9FAD-F6A9-7B4E-B7C4-CBD27AA8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923E4B-181C-5F4A-8E80-3002254E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DD645A-B4D6-F04F-8BB5-542D17BD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1CF3BB-0648-1347-9408-D8DC10A6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7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E47D8A-5CE1-CD4C-A102-64457E02C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962C19-3C8E-5145-9AC3-3D19366F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578D31-2027-244B-AFB1-CEF39F72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A349F8-353D-E14E-880B-CEAD7668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1BEB21-F0FD-A743-8DF3-D7F163D5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E868F-1FB4-B545-9149-7B25CFF4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AE483-78CC-B940-96EB-163846D3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91355F-4813-B045-865B-1AC8700E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7BA01D-FB75-764B-A30C-758E5AA6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1AB11-4DC7-3849-AF78-73D9E9E7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3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47C56-F71C-0548-9644-2CC0DF1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E5B415-7FD2-EE4B-B69B-AA75A81A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4A69F7-4F17-BB48-9627-BA86EA3F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47491-4195-E742-A692-A75B8817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434A27-5E1D-1144-B3E8-A7216352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F6B2B6-22B6-2A44-9BDC-84497160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52216C-D921-FE46-A618-A130262D4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827F65-251B-964D-971C-D63A9BA57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5AC817-32A7-F241-B344-339CDC0A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639DA0-4109-AD4A-85CB-B26BF53E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EC417B-2D35-C44E-B574-E0600E76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7FB1C-0F13-4F43-A326-BF9D8169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DD6DD2-A6F3-9D4F-8A4C-12F60A52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70AC4F-76B7-E444-97B5-911D255F9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40A40A-9775-0745-A330-841C846B5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059FA14-4D18-384A-87AB-01ADD10A4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E02AF59-B667-6144-8153-5BF26400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E432D12-2B41-EC45-B52C-A9D1D539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536454-9447-3E45-998F-3B197D4F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36515-0048-064A-A22C-BECE8D17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2100818-EAE1-D94C-89EB-89DE924E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6B781D-AFD5-AD4C-8AB1-76E2713A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CC2D8B-1D23-514E-90A7-2BE1DA38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ACE965B-C70F-6D44-8627-2D193D02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165C7B8-1091-1A49-947C-F706B8D0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F64712-4E4A-2F40-97EA-ADAC7E3D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76F91-9942-694B-A474-F63FDA0B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F52AF-235D-0144-AE86-65BACFC3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78AA41-B126-3C48-AC11-27166C8E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9F6F42-977D-9E48-B044-25B52F83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903ACA-4FC9-AE4D-BE15-E7D576F1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02F416-A12B-E848-BB57-09C4D88A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4F48F-63AD-1440-B253-9432C62B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2D9DC2-6805-AC4D-80A5-F8FA0BD53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7EF039-829D-3043-AD89-B5E849A5A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28886A-94F3-3145-813A-3E473FAA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F5ACE9-1A6B-4445-8448-789E3B3C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A87060-C10C-3646-8F36-9AE9F125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8BB7-14E2-AC47-9559-899327D3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C6710C-B3EC-4C40-A496-C03E9789A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65D2F1-B518-7C43-80BA-780CB0972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4F9B-300B-744A-86E7-9B295BE0C7B6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EC0196-AA80-C34E-9487-46252864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6B007-2123-1541-A1AA-F9933CEFA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D33D-156A-144E-B472-2A4C79022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8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5C9FAA-EF80-5646-AD8C-7BFC2811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74084" y="1200916"/>
            <a:ext cx="878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Организационно-правовая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форма: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ООО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Организационная структура: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Линейно-функциональная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Среднесписочная численность: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 сотрудник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37717640"/>
              </p:ext>
            </p:extLst>
          </p:nvPr>
        </p:nvGraphicFramePr>
        <p:xfrm>
          <a:off x="2529918" y="2711302"/>
          <a:ext cx="8627440" cy="341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1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909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производства продукции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66483" y="1443789"/>
            <a:ext cx="3583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основных этапов производства:</a:t>
            </a:r>
          </a:p>
          <a:p>
            <a:pPr marL="1073150" indent="-347663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поставки комплектующих: от 2 недель до 4 месяцев</a:t>
            </a:r>
          </a:p>
          <a:p>
            <a:pPr marL="1073150" indent="-347663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сборки: 2-3 недели</a:t>
            </a:r>
          </a:p>
          <a:p>
            <a:pPr marL="1073150" indent="-347663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испытаний: 4-5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73034102"/>
              </p:ext>
            </p:extLst>
          </p:nvPr>
        </p:nvGraphicFramePr>
        <p:xfrm>
          <a:off x="6920917" y="1454984"/>
          <a:ext cx="4312038" cy="34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7116" y="4860371"/>
            <a:ext cx="83997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Доставка: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всей России и СНГ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транспортными компаниями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(Деловые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линии, TNT, DHL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Упаковка: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маркированные деревянные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ящики из ДСП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европаллетах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Производственная программа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74084" y="1200916"/>
            <a:ext cx="8783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Планируемое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количество привлеченных конечных покупателей:</a:t>
            </a:r>
          </a:p>
          <a:p>
            <a:pPr marL="1073150" indent="-3476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течение 1 года работы;</a:t>
            </a:r>
          </a:p>
          <a:p>
            <a:pPr marL="1073150" indent="-3476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течение 2 года работы.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43576"/>
              </p:ext>
            </p:extLst>
          </p:nvPr>
        </p:nvGraphicFramePr>
        <p:xfrm>
          <a:off x="2876623" y="3732027"/>
          <a:ext cx="7989851" cy="19970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77728"/>
                <a:gridCol w="1162569"/>
                <a:gridCol w="2324319"/>
                <a:gridCol w="1625235"/>
              </a:tblGrid>
              <a:tr h="592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продукции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Цена, тыс. руб./ ед.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Максимальное количество заказов в год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Выручка, млн. руб. в год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5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привлеченных конечных покупателей, ед.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1 000,0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33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всего c НДС, тыс. руб.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339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НДС, тыс. руб.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833,3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33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выручка без НДС, тыс. руб.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1768" y="3228945"/>
            <a:ext cx="801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Выручка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 максимальной производственной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мощности:</a:t>
            </a:r>
          </a:p>
        </p:txBody>
      </p:sp>
    </p:spTree>
    <p:extLst>
      <p:ext uri="{BB962C8B-B14F-4D97-AF65-F5344CB8AC3E}">
        <p14:creationId xmlns:p14="http://schemas.microsoft.com/office/powerpoint/2010/main" val="33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Расчёт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74083" y="1200916"/>
            <a:ext cx="90346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Себестоимость складывается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из:</a:t>
            </a:r>
          </a:p>
          <a:p>
            <a:pPr marL="1073150" indent="-3476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Переменных расходов</a:t>
            </a: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сырье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, расходные материалы, упаковка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  <a:p>
            <a:pPr marL="1073150" indent="-347663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Постоянных расходов</a:t>
            </a: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ФОТ с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отчислениями</a:t>
            </a: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аренда помещений, коммунальные платежи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расходы на продвижение</a:t>
            </a: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помещений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  <a:p>
            <a:pPr marL="1981200" indent="-342900" defTabSz="882650">
              <a:buFont typeface="Courier New" pitchFamily="49" charset="0"/>
              <a:buChar char="o"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прочие расходы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17814"/>
              </p:ext>
            </p:extLst>
          </p:nvPr>
        </p:nvGraphicFramePr>
        <p:xfrm>
          <a:off x="2913321" y="4306188"/>
          <a:ext cx="8420206" cy="17543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33357"/>
                <a:gridCol w="3086849"/>
              </a:tblGrid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Выручка, тыс. руб. / год (с НДС)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Переменные расходы, тыс. руб. / год (с НДС)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827 500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расходы, тыс. руб. / год (с НДС)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28 092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тыс. руб. / год (с НДС)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855 592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Себестоимость, %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85,6%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оптимистичном прогнозе)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27253"/>
              </p:ext>
            </p:extLst>
          </p:nvPr>
        </p:nvGraphicFramePr>
        <p:xfrm>
          <a:off x="2700671" y="1573623"/>
          <a:ext cx="8463517" cy="41892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50632"/>
                <a:gridCol w="1122577"/>
                <a:gridCol w="1122577"/>
                <a:gridCol w="1122577"/>
                <a:gridCol w="1122577"/>
                <a:gridCol w="1122577"/>
              </a:tblGrid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проекта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156 250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729 167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833 333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833 333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833 333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182 921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716 594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716 594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716 594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716 594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-26 671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12 572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116 739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116 739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116 739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Коммерческие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от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-27 434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11 739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115 906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115 906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115 906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до налогообложения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-27 893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11 239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115 406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115 406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115 406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налог на прибыль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-5 426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23 248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23 248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23 248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-22 467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8 824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92 158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92 158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92 158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продаж,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-14,38%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1,21%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11,06%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11,06%</a:t>
                      </a:r>
                      <a:endParaRPr lang="ru-RU" sz="13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11,06%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реалистичном прогнозе)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1126"/>
              </p:ext>
            </p:extLst>
          </p:nvPr>
        </p:nvGraphicFramePr>
        <p:xfrm>
          <a:off x="2700671" y="1573623"/>
          <a:ext cx="8463517" cy="41892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50632"/>
                <a:gridCol w="1122577"/>
                <a:gridCol w="1122577"/>
                <a:gridCol w="1122577"/>
                <a:gridCol w="1122577"/>
                <a:gridCol w="1122577"/>
              </a:tblGrid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проекта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145 976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681 222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778 539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778 539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778 539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175 328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683 462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683 462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683 462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683 462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-29 352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-2 240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95 077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95 077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95 077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Коммерческие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от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-30 115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-3 073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94 244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94 244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94 244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до налогообложения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-30 574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-3 573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93 744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93 744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93 744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налог на прибыль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-5 962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-548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18 915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18 915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18 915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-24 612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-3 025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74 829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74 829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74 829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продаж,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-16,86%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-0,44%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9,61%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9,61%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9,61%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пессимистичном прогнозе)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84910"/>
              </p:ext>
            </p:extLst>
          </p:nvPr>
        </p:nvGraphicFramePr>
        <p:xfrm>
          <a:off x="2700671" y="1573623"/>
          <a:ext cx="8463517" cy="41892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50632"/>
                <a:gridCol w="1122577"/>
                <a:gridCol w="1122577"/>
                <a:gridCol w="1122577"/>
                <a:gridCol w="1122577"/>
                <a:gridCol w="1122577"/>
              </a:tblGrid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проекта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124 490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580 953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663 947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663 947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663 947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154 545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592 776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592 776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592 776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592 776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-30 055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-11 822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71 171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71 171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71 171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Коммерческие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от продаж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-30 819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-12 656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70 338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70 338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70 338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(убыток) до налогообложения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-31 278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-13 156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69 838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69 838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69 838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налог на прибыль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-6 103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-2 464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14 134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14 134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14 134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 (убыток)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-25 175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-10 691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55 704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55 704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55 704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продаж,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-20,22%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-1,84%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8,39%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8,39%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8,39%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0957"/>
              </p:ext>
            </p:extLst>
          </p:nvPr>
        </p:nvGraphicFramePr>
        <p:xfrm>
          <a:off x="2796364" y="1520457"/>
          <a:ext cx="8389088" cy="43881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92417"/>
                <a:gridCol w="1565557"/>
                <a:gridCol w="1565557"/>
                <a:gridCol w="1565557"/>
              </a:tblGrid>
              <a:tr h="898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эффективности реализации проекта (на конец 3 года)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Оптимистичный прогноз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Реалистичный прогноз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Пессимистичный прогноз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инвестиций, тыс. руб.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129 000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129 000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 (ЧДД - чистый дисконтированный доход), тыс. руб.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58 483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28 844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4 357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 (Индекс доходности)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 (Период окупаемости),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DPP (Дисконтированный период окупаемости),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 (Внутренняя норма доходности), 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24,8%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8,7%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6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BEP (точка безубыточности), тыс. руб./год (при полной загрузке 3-й год)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162 851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179 137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189 968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дисконтирования*, %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5,0%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5788" y="263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23499" y="6171406"/>
            <a:ext cx="456155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Текущая ключевая ставка ЦБ РФ установлена на уровне 5,0%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74084" y="1200916"/>
            <a:ext cx="87832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Суть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производства и развитие продаж промышленного насосного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Базанков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Дмитрий Олегович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(контактный тел.: 8-921-300-3111,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sale@brizpump.ru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Месторасположение проекта: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Объём финансирования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129 млн. рублей. Проект финансируется за счёт средств инвестора.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финансирования: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привлекаются средства инвестора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82663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состав учредителей компании или предоставляет кредитную линию с отсрочкой выплаты тела кредита после выхода на плановые показатели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прибыли</a:t>
            </a:r>
          </a:p>
        </p:txBody>
      </p:sp>
    </p:spTree>
    <p:extLst>
      <p:ext uri="{BB962C8B-B14F-4D97-AF65-F5344CB8AC3E}">
        <p14:creationId xmlns:p14="http://schemas.microsoft.com/office/powerpoint/2010/main" val="26899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реализации проекта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16514"/>
              </p:ext>
            </p:extLst>
          </p:nvPr>
        </p:nvGraphicFramePr>
        <p:xfrm>
          <a:off x="3087150" y="1333846"/>
          <a:ext cx="7692702" cy="4878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883"/>
                <a:gridCol w="3380352"/>
                <a:gridCol w="1165411"/>
                <a:gridCol w="1282939"/>
                <a:gridCol w="1282117"/>
              </a:tblGrid>
              <a:tr h="70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этапа проекта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начала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окончания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этапа,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Инвестиционный этап: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0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подходящих производственных помещений и офиса, заключение договора аренды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Операционный этап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мес.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128,843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операционной деятельности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положительный операционный результат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128,843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окупаемости проекта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мес.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полную производственную мощность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0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дисконтированной окупаемости проекта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мес.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99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стоимость проекта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129,000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52924" y="1376189"/>
            <a:ext cx="4295163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Промышленное насосное оборудование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комплекс оборудования (система), который применяется для перекачки жидкостей,  из одного места в другое.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Насосное оборудование и запасные части к нему | ООО «КБ ТЕХНАБ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80" y="1359578"/>
            <a:ext cx="3305262" cy="1794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41901"/>
              </p:ext>
            </p:extLst>
          </p:nvPr>
        </p:nvGraphicFramePr>
        <p:xfrm>
          <a:off x="2734810" y="3280094"/>
          <a:ext cx="8204433" cy="2590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96687"/>
                <a:gridCol w="3007746"/>
              </a:tblGrid>
              <a:tr h="378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применения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2026">
                <a:tc>
                  <a:txBody>
                    <a:bodyPr/>
                    <a:lstStyle/>
                    <a:p>
                      <a:pPr marL="442913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технического водоснабжения на предприятиях, которые работают в разных отраслях промышленности,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2913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перекачивания и транспортировки технических жидкостей между отдельными объектами производства,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2913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целью оснащения систем полива растений, для подачи воды на животноводческие фермы,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2913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организации системы водоснабжения населенных пунктов и частных домов,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2913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автономных систем водоснабжения.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нефтегазовая отрасль,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ядерная и гидроэнергетика,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и тяжёлая индустрия,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судостроение,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пищевая и перерабатывающая отрасль,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4988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и нефтехимическая промышленность.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4400" dirty="0"/>
          </a:p>
        </p:txBody>
      </p:sp>
      <p:pic>
        <p:nvPicPr>
          <p:cNvPr id="1026" name="Picture 2" descr="C:\Users\Пользователь\Desktop\РАБОЧАЯ\Бриз-М (0321-135)\Фото для презентации, референс-лист\3eab3caf-4113-4909-82a3-eb925ea52e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57" y="1171575"/>
            <a:ext cx="4013200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АБОЧАЯ\Бриз-М (0321-135)\Фото для презентации, референс-лист\dc851f86-e6f7-44b7-8271-33a6356da7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17" y="3429000"/>
            <a:ext cx="1864519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РАБОЧАЯ\Бриз-М (0321-135)\Фото для презентации, референс-лист\e24512bd-aefe-44f7-85b0-8e4089e4fb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6" y="997586"/>
            <a:ext cx="2486025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РАБОЧАЯ\Бриз-М (0321-135)\Фото для презентации, референс-лист\PHOTO-2020-06-01-11-47-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53" y="3519486"/>
            <a:ext cx="3803652" cy="285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РАБОЧАЯ\Бриз-М (0321-135)\Фото для презентации, референс-лист\Фото с участка сбор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57" y="1081087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6937" y="104320"/>
            <a:ext cx="89594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Краткий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референс-лист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РАБОЧАЯ\Бриз-М (0321-135)\Фото для презентации, референс-лист\3eab3caf-4113-4909-82a3-eb925ea52ec3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7" y="1381125"/>
            <a:ext cx="9735063" cy="5475973"/>
          </a:xfrm>
          <a:prstGeom prst="rect">
            <a:avLst/>
          </a:prstGeom>
          <a:ln>
            <a:noFill/>
          </a:ln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74812"/>
              </p:ext>
            </p:extLst>
          </p:nvPr>
        </p:nvGraphicFramePr>
        <p:xfrm>
          <a:off x="2228850" y="914787"/>
          <a:ext cx="9839324" cy="55855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6021"/>
                <a:gridCol w="2888302"/>
                <a:gridCol w="6435001"/>
              </a:tblGrid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Заказчика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поставляемого оборудования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250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«Безопасные технологии» г.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Комплексная поставка насосного оборудования для оснащения предприятия Щекин-Азот Кол-во 15 шт.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Sterling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Sihi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Johnson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Pump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РОСРЕЗЕРВА (Гос. Заказ)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герметичных насосов с магнитной муфтой Sterling Sihi на комбинаты хранения топлива. 19 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«Белгородский завод металлоизделий»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Насосы высокотемпературные центробежные для перекачки теплоносителя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HENKEL PEMOS </a:t>
                      </a:r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Пермь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 насосов центробежных и шестеренчатых для комплектации цеха ЖМС 12 шт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214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Санкт-Петербургский мазутный терминал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двухвинтовых насосов 5 шт. для загрузки – выгрузки мазута с танкеров. Поставка насосов центробежных для перекачки нефтепродуктов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35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Астраханский СРЗ. Центр судоремонта Звездочка. Военный заказ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2 насосов винтовых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Allweiler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сбора нефтепродуктов с акватории. С регистром РМРС.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Югмонтаж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центробежных для перекачки нефти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Агрофирма «ОПТИНА»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кулачковых TUL на пищевое производство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Подводтехстрой г. Обнинск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насоса многосекционного глубоководного на 3000в для подводного размыва грунта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«Главдорстрой»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центробежных насосов для перекачки нефти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Региондорстрой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высокотемпературных для перекачки теплоносителя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Капчагайская ГРЭС Казахстан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двухивнтовых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насосов 6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гидравлической системы главных задвижек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206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Globalink</a:t>
                      </a:r>
                      <a:r>
                        <a:rPr lang="en-US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насоса двухвинтового на мазут для подачи на форсунки котла. Поставка насосов центробежных для перекачки нефти и нефтепродуктов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«Гиппократ» г. Самара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одновинтовых для биологической суспензии 10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«Петробрайт» г. Москва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 насосов герметичных 6 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ЗАО «Таманьнефтегаз»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насоса двухвинтового для перекачки мазута (Мазут М-100, М-40, VGO)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Leistritz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«Полюс-М» г. Новосибирск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с магнитной муфтой для комплектации установки каталитического крекинга 12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978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Астраханский СРЗ. Центр судоремонта Звездочка. Военный заказ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винтовых насосов WANGEN на судно 2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ПАО «МСЗ» г. Электросталь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16 насосов шиберных с магнитной муфтой  для водородной установки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КДВ «Подсолнечник»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герметичных высокотемпературных для рафинирования масла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Гоцатлинская ГРЭС р. Дагестан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двухвинтовых для системы гидравлики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«ЮгПрофильСистемс» г. Краснодар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дозировочных для установки дозирования хлора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«НИИРПИ»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с магнитной муфтой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«Стандарт-Комплект» г. Ульяновск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высокотемпературных герметичных из материала HASTELLOY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Югмонтаж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многосекционных для перекачки пластовой воды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Таманьнефтегаз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Насос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двувинтовой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загрузки/выгрузки тяжелых нефтепродуктов (мазут, газойль вакуумный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ПКФ «Сибметалл» г. Омск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трехвинтовых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внутризаводской перекачки нефтепродуктов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НТПЗ Терминал г. Находка, приморский край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5 насосов двухвинтовых HWG серии на загрузку/выгрузку мазута и диз. Топлива берег/танкер.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Аллтерм г. Липецк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5 одновинтовых насосов для перекачки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пластизоля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Лотис, г. Новороссийск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насоса двухвинтового для очистки струей нефти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Поверхности емкостей хранилища нефтепродуктов.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258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Татнефть НГДУ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Ямашнефть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двухвинтовых HWG и HMG 5 ед. для перекачки водонефтяной эмульсии.  Месторождение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Аверьяновское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Южно-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Екатериновское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поставка насосов многосекционных для закачки пластовой воды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Роснефть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центробежных 6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внутрипарковой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перекачки нефти (контракт через ТД АМЭ г. Москва).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Татнефть НГДУ Нурлатнефть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двухвинтовых HMG 3 ед. для перекачки водонефтяной эмульсии. УПВСН «Каменка»,  поставка насосов многосекционных для закачки пластовой воды.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Сибур Холдинг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шестеренчатых с магнитной муфтой 2 шт. для перекачки хим. реагентов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  <a:tr h="14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Мурманрыбпром ООО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насосов одновинтовых для перекачки сырья 2 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32" marR="5432" marT="543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3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и прогноз ёмкости рынка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030819" y="1382131"/>
            <a:ext cx="44550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Ёмкость рынка насосного оборудования:</a:t>
            </a:r>
          </a:p>
          <a:p>
            <a:pPr marL="1076325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2020г.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221 млрд. руб.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11313" indent="-342900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доля отечественных производителей на рынке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России увеличилась с 48% до 50% (2018-2020гг.)</a:t>
            </a:r>
          </a:p>
          <a:p>
            <a:pPr marL="1076325" indent="-34290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323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млрд. руб.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11313" indent="-342900"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доля отечественных производителей на рынке в России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увеличится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52%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2021-2025гг.)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610050"/>
              </p:ext>
            </p:extLst>
          </p:nvPr>
        </p:nvGraphicFramePr>
        <p:xfrm>
          <a:off x="6485860" y="2264228"/>
          <a:ext cx="4986670" cy="377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3805" y="1370416"/>
            <a:ext cx="4529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Сегментация потребителей насосного оборудования: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405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 прогноз цен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646725" y="3951680"/>
            <a:ext cx="400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Индекс цен производителей 2017 – 2020 гг.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62599083"/>
              </p:ext>
            </p:extLst>
          </p:nvPr>
        </p:nvGraphicFramePr>
        <p:xfrm>
          <a:off x="2285999" y="1455778"/>
          <a:ext cx="4479721" cy="237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62239482"/>
              </p:ext>
            </p:extLst>
          </p:nvPr>
        </p:nvGraphicFramePr>
        <p:xfrm>
          <a:off x="6853806" y="2334003"/>
          <a:ext cx="4479722" cy="268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1369" y="5360298"/>
            <a:ext cx="400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Индекс цен производителей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0DD6D7-583E-134E-9B6E-8AEAE4C3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4084" y="304345"/>
            <a:ext cx="895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маркетинга </a:t>
            </a:r>
            <a:endParaRPr lang="ru-RU" sz="4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67173"/>
              </p:ext>
            </p:extLst>
          </p:nvPr>
        </p:nvGraphicFramePr>
        <p:xfrm>
          <a:off x="2753832" y="1371606"/>
          <a:ext cx="8579695" cy="4497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8846"/>
                <a:gridCol w="4440849"/>
              </a:tblGrid>
              <a:tr h="23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комплекса маркетинга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реализации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Товарная политика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Широта ассортимента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 ассортимента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Глубокий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жизненного цикла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Традиционный (текущая стадия – зрелость)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Ценовая политика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ценообразования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основе издержек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Ценовая стратегия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цена – Высокое качество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Ценовое стимулирование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Скидки постоянным клиентам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Сбытовая политика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сбыта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Прямой (холодные звонки, презентации, выезды к клиентам, работа через тендеры)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 продвижения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формирования бюджета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Фиксированный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Контекстная реклама, реклама в социальных сетях,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SEO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-продвижение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общественностью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Сайт, участие в выставках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сбыта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ценовое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продвижения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Постоянный с фиксированным объемом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1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1990</Words>
  <Application>Microsoft Office PowerPoint</Application>
  <PresentationFormat>Произвольный</PresentationFormat>
  <Paragraphs>532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17</cp:revision>
  <dcterms:created xsi:type="dcterms:W3CDTF">2021-05-27T19:38:47Z</dcterms:created>
  <dcterms:modified xsi:type="dcterms:W3CDTF">2021-06-01T09:06:28Z</dcterms:modified>
</cp:coreProperties>
</file>